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2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Cairo"/>
      <p:regular r:id="rId45"/>
      <p:bold r:id="rId46"/>
    </p:embeddedFont>
    <p:embeddedFont>
      <p:font typeface="DM Serif Text"/>
      <p:regular r:id="rId47"/>
      <p:italic r:id="rId48"/>
    </p:embeddedFont>
    <p:embeddedFont>
      <p:font typeface="Gilda Display"/>
      <p:regular r:id="rId49"/>
    </p:embeddedFont>
    <p:embeddedFont>
      <p:font typeface="Fira Sans Extra Condensed"/>
      <p:regular r:id="rId50"/>
      <p:bold r:id="rId51"/>
      <p:italic r:id="rId52"/>
      <p:boldItalic r:id="rId53"/>
    </p:embeddedFont>
    <p:embeddedFont>
      <p:font typeface="Fira Sans Extra Condensed SemiBold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jQkDlQQ9hJ4YwZJCz72sCC5Z9n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Cairo-bold.fntdata"/><Relationship Id="rId45" Type="http://schemas.openxmlformats.org/officeDocument/2006/relationships/font" Target="fonts/Cai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DMSerifText-italic.fntdata"/><Relationship Id="rId47" Type="http://schemas.openxmlformats.org/officeDocument/2006/relationships/font" Target="fonts/DMSerifText-regular.fntdata"/><Relationship Id="rId49" Type="http://schemas.openxmlformats.org/officeDocument/2006/relationships/font" Target="fonts/GildaDisplay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-regular.fntdata"/><Relationship Id="rId32" Type="http://schemas.openxmlformats.org/officeDocument/2006/relationships/slide" Target="slides/slide25.xml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Inter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Inter-italic.fntdata"/><Relationship Id="rId38" Type="http://schemas.openxmlformats.org/officeDocument/2006/relationships/font" Target="fonts/Inter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ExtraCondensed-bold.fntdata"/><Relationship Id="rId50" Type="http://schemas.openxmlformats.org/officeDocument/2006/relationships/font" Target="fonts/FiraSansExtraCondensed-regular.fntdata"/><Relationship Id="rId53" Type="http://schemas.openxmlformats.org/officeDocument/2006/relationships/font" Target="fonts/FiraSansExtraCondensed-boldItalic.fntdata"/><Relationship Id="rId52" Type="http://schemas.openxmlformats.org/officeDocument/2006/relationships/font" Target="fonts/FiraSansExtraCondensed-italic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SemiBold-bold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SemiBold-regular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SemiBold-boldItalic.fntdata"/><Relationship Id="rId12" Type="http://schemas.openxmlformats.org/officeDocument/2006/relationships/slide" Target="slides/slide5.xml"/><Relationship Id="rId56" Type="http://schemas.openxmlformats.org/officeDocument/2006/relationships/font" Target="fonts/FiraSansExtraCondensedSemiBold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7" name="Google Shape;17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7" name="Google Shape;17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8" name="Google Shape;17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5" name="Google Shape;18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ctrTitle"/>
          </p:nvPr>
        </p:nvSpPr>
        <p:spPr>
          <a:xfrm>
            <a:off x="1834167" y="2118333"/>
            <a:ext cx="4697600" cy="2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5333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89" name="Google Shape;89;p30"/>
          <p:cNvSpPr txBox="1"/>
          <p:nvPr>
            <p:ph idx="1" type="subTitle"/>
          </p:nvPr>
        </p:nvSpPr>
        <p:spPr>
          <a:xfrm>
            <a:off x="1834033" y="4169267"/>
            <a:ext cx="4697600" cy="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7"/>
          <p:cNvSpPr txBox="1"/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8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94" name="Google Shape;94;p78"/>
          <p:cNvSpPr txBox="1"/>
          <p:nvPr>
            <p:ph idx="1" type="body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9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79"/>
          <p:cNvSpPr txBox="1"/>
          <p:nvPr>
            <p:ph idx="1" type="body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98" name="Google Shape;98;p79"/>
          <p:cNvSpPr txBox="1"/>
          <p:nvPr>
            <p:ph idx="2" type="body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0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1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103" name="Google Shape;103;p81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2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3"/>
          <p:cNvSpPr txBox="1"/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109" name="Google Shape;109;p83"/>
          <p:cNvSpPr txBox="1"/>
          <p:nvPr>
            <p:ph idx="1" type="subTitle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10" name="Google Shape;110;p83"/>
          <p:cNvSpPr txBox="1"/>
          <p:nvPr>
            <p:ph idx="2" type="body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4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5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115" name="Google Shape;115;p85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idx="1" type="body"/>
          </p:nvPr>
        </p:nvSpPr>
        <p:spPr>
          <a:xfrm>
            <a:off x="960000" y="2236300"/>
            <a:ext cx="5850000" cy="3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/>
        </p:txBody>
      </p:sp>
      <p:sp>
        <p:nvSpPr>
          <p:cNvPr id="122" name="Google Shape;122;p32"/>
          <p:cNvSpPr txBox="1"/>
          <p:nvPr>
            <p:ph type="title"/>
          </p:nvPr>
        </p:nvSpPr>
        <p:spPr>
          <a:xfrm>
            <a:off x="960000" y="618400"/>
            <a:ext cx="7248800" cy="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3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68567" y="1874259"/>
            <a:ext cx="4719200" cy="1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" type="subTitle"/>
          </p:nvPr>
        </p:nvSpPr>
        <p:spPr>
          <a:xfrm>
            <a:off x="968567" y="3643300"/>
            <a:ext cx="4719200" cy="1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/>
          <p:nvPr>
            <p:ph idx="2" type="pic"/>
          </p:nvPr>
        </p:nvSpPr>
        <p:spPr>
          <a:xfrm>
            <a:off x="6096000" y="0"/>
            <a:ext cx="6096000" cy="60920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33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title"/>
          </p:nvPr>
        </p:nvSpPr>
        <p:spPr>
          <a:xfrm>
            <a:off x="970900" y="2121449"/>
            <a:ext cx="3671600" cy="1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35"/>
          <p:cNvSpPr txBox="1"/>
          <p:nvPr>
            <p:ph idx="1" type="subTitle"/>
          </p:nvPr>
        </p:nvSpPr>
        <p:spPr>
          <a:xfrm>
            <a:off x="970900" y="3398584"/>
            <a:ext cx="3671600" cy="1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/>
          <p:nvPr>
            <p:ph type="title"/>
          </p:nvPr>
        </p:nvSpPr>
        <p:spPr>
          <a:xfrm>
            <a:off x="6704967" y="2503151"/>
            <a:ext cx="4236800" cy="8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" type="subTitle"/>
          </p:nvPr>
        </p:nvSpPr>
        <p:spPr>
          <a:xfrm>
            <a:off x="6704967" y="3397377"/>
            <a:ext cx="4236800" cy="1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6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 txBox="1"/>
          <p:nvPr>
            <p:ph type="title"/>
          </p:nvPr>
        </p:nvSpPr>
        <p:spPr>
          <a:xfrm>
            <a:off x="963137" y="1853101"/>
            <a:ext cx="5192800" cy="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963339" y="2766365"/>
            <a:ext cx="5192800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7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0"/>
          <p:cNvSpPr txBox="1"/>
          <p:nvPr>
            <p:ph type="title"/>
          </p:nvPr>
        </p:nvSpPr>
        <p:spPr>
          <a:xfrm>
            <a:off x="970687" y="3047419"/>
            <a:ext cx="5923600" cy="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43" name="Google Shape;143;p40"/>
          <p:cNvSpPr txBox="1"/>
          <p:nvPr>
            <p:ph idx="2" type="title"/>
          </p:nvPr>
        </p:nvSpPr>
        <p:spPr>
          <a:xfrm>
            <a:off x="2837887" y="1402105"/>
            <a:ext cx="2189200" cy="1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144" name="Google Shape;144;p40"/>
          <p:cNvSpPr txBox="1"/>
          <p:nvPr>
            <p:ph idx="1" type="subTitle"/>
          </p:nvPr>
        </p:nvSpPr>
        <p:spPr>
          <a:xfrm>
            <a:off x="2098287" y="3956600"/>
            <a:ext cx="3668400" cy="1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1"/>
          <p:cNvSpPr txBox="1"/>
          <p:nvPr>
            <p:ph type="title"/>
          </p:nvPr>
        </p:nvSpPr>
        <p:spPr>
          <a:xfrm>
            <a:off x="960000" y="5548433"/>
            <a:ext cx="10272000" cy="6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 and three columns 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2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42"/>
          <p:cNvSpPr txBox="1"/>
          <p:nvPr>
            <p:ph idx="2" type="title"/>
          </p:nvPr>
        </p:nvSpPr>
        <p:spPr>
          <a:xfrm>
            <a:off x="968860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151" name="Google Shape;151;p42"/>
          <p:cNvSpPr txBox="1"/>
          <p:nvPr>
            <p:ph idx="1" type="subTitle"/>
          </p:nvPr>
        </p:nvSpPr>
        <p:spPr>
          <a:xfrm>
            <a:off x="968867" y="4610393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3" type="title"/>
          </p:nvPr>
        </p:nvSpPr>
        <p:spPr>
          <a:xfrm>
            <a:off x="4535383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153" name="Google Shape;153;p42"/>
          <p:cNvSpPr txBox="1"/>
          <p:nvPr>
            <p:ph idx="4" type="subTitle"/>
          </p:nvPr>
        </p:nvSpPr>
        <p:spPr>
          <a:xfrm>
            <a:off x="4535381" y="4610391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5" type="title"/>
          </p:nvPr>
        </p:nvSpPr>
        <p:spPr>
          <a:xfrm>
            <a:off x="8096673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155" name="Google Shape;155;p42"/>
          <p:cNvSpPr txBox="1"/>
          <p:nvPr>
            <p:ph idx="6" type="subTitle"/>
          </p:nvPr>
        </p:nvSpPr>
        <p:spPr>
          <a:xfrm>
            <a:off x="8096665" y="4610395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2"/>
          <p:cNvSpPr/>
          <p:nvPr>
            <p:ph idx="7" type="pic"/>
          </p:nvPr>
        </p:nvSpPr>
        <p:spPr>
          <a:xfrm>
            <a:off x="1656264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42"/>
          <p:cNvSpPr/>
          <p:nvPr>
            <p:ph idx="8" type="pic"/>
          </p:nvPr>
        </p:nvSpPr>
        <p:spPr>
          <a:xfrm>
            <a:off x="5085400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42"/>
          <p:cNvSpPr/>
          <p:nvPr>
            <p:ph idx="9" type="pic"/>
          </p:nvPr>
        </p:nvSpPr>
        <p:spPr>
          <a:xfrm>
            <a:off x="8509015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4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3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3"/>
          <p:cNvSpPr txBox="1"/>
          <p:nvPr>
            <p:ph type="ctrTitle"/>
          </p:nvPr>
        </p:nvSpPr>
        <p:spPr>
          <a:xfrm>
            <a:off x="6323067" y="566267"/>
            <a:ext cx="4909600" cy="2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63" name="Google Shape;163;p43"/>
          <p:cNvSpPr txBox="1"/>
          <p:nvPr>
            <p:ph idx="1" type="subTitle"/>
          </p:nvPr>
        </p:nvSpPr>
        <p:spPr>
          <a:xfrm>
            <a:off x="6322859" y="2704041"/>
            <a:ext cx="49096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164" name="Google Shape;164;p43"/>
          <p:cNvSpPr txBox="1"/>
          <p:nvPr>
            <p:ph idx="2" type="subTitle"/>
          </p:nvPr>
        </p:nvSpPr>
        <p:spPr>
          <a:xfrm>
            <a:off x="6322867" y="5499467"/>
            <a:ext cx="486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/>
        </p:nvSpPr>
        <p:spPr>
          <a:xfrm>
            <a:off x="960000" y="6091833"/>
            <a:ext cx="102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43825" spcFirstLastPara="1" rIns="2438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iro"/>
              <a:buNone/>
            </a:pP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and infographics &amp; images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3"/>
          <p:cNvSpPr txBox="1"/>
          <p:nvPr>
            <p:ph type="ctrTitle"/>
          </p:nvPr>
        </p:nvSpPr>
        <p:spPr>
          <a:xfrm>
            <a:off x="960000" y="618400"/>
            <a:ext cx="4622800" cy="4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69" name="Google Shape;169;p53"/>
          <p:cNvSpPr txBox="1"/>
          <p:nvPr>
            <p:ph idx="1" type="subTitle"/>
          </p:nvPr>
        </p:nvSpPr>
        <p:spPr>
          <a:xfrm>
            <a:off x="998367" y="5426800"/>
            <a:ext cx="5226400" cy="5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4"/>
          <p:cNvSpPr txBox="1"/>
          <p:nvPr>
            <p:ph type="title"/>
          </p:nvPr>
        </p:nvSpPr>
        <p:spPr>
          <a:xfrm>
            <a:off x="5312733" y="3047419"/>
            <a:ext cx="5923600" cy="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72" name="Google Shape;172;p54"/>
          <p:cNvSpPr txBox="1"/>
          <p:nvPr>
            <p:ph idx="2" type="title"/>
          </p:nvPr>
        </p:nvSpPr>
        <p:spPr>
          <a:xfrm>
            <a:off x="7179933" y="1402105"/>
            <a:ext cx="2189200" cy="1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173" name="Google Shape;173;p54"/>
          <p:cNvSpPr txBox="1"/>
          <p:nvPr>
            <p:ph idx="1" type="subTitle"/>
          </p:nvPr>
        </p:nvSpPr>
        <p:spPr>
          <a:xfrm>
            <a:off x="6414733" y="3956600"/>
            <a:ext cx="3719600" cy="1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5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55"/>
          <p:cNvSpPr txBox="1"/>
          <p:nvPr>
            <p:ph idx="1" type="body"/>
          </p:nvPr>
        </p:nvSpPr>
        <p:spPr>
          <a:xfrm>
            <a:off x="960000" y="1536633"/>
            <a:ext cx="10272000" cy="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 sz="16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78" name="Google Shape;178;p55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6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56"/>
          <p:cNvSpPr txBox="1"/>
          <p:nvPr>
            <p:ph idx="1" type="subTitle"/>
          </p:nvPr>
        </p:nvSpPr>
        <p:spPr>
          <a:xfrm>
            <a:off x="3008049" y="2572367"/>
            <a:ext cx="4650400" cy="9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6"/>
          <p:cNvSpPr txBox="1"/>
          <p:nvPr>
            <p:ph idx="2" type="subTitle"/>
          </p:nvPr>
        </p:nvSpPr>
        <p:spPr>
          <a:xfrm>
            <a:off x="990072" y="4604433"/>
            <a:ext cx="4650400" cy="9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6"/>
          <p:cNvSpPr txBox="1"/>
          <p:nvPr>
            <p:ph idx="3" type="subTitle"/>
          </p:nvPr>
        </p:nvSpPr>
        <p:spPr>
          <a:xfrm>
            <a:off x="3008051" y="2076133"/>
            <a:ext cx="46504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533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56"/>
          <p:cNvSpPr txBox="1"/>
          <p:nvPr>
            <p:ph idx="4" type="subTitle"/>
          </p:nvPr>
        </p:nvSpPr>
        <p:spPr>
          <a:xfrm>
            <a:off x="990067" y="4108200"/>
            <a:ext cx="46504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533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56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7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7"/>
          <p:cNvSpPr txBox="1"/>
          <p:nvPr>
            <p:ph type="title"/>
          </p:nvPr>
        </p:nvSpPr>
        <p:spPr>
          <a:xfrm flipH="1">
            <a:off x="978564" y="1281700"/>
            <a:ext cx="5770800" cy="3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8"/>
          <p:cNvSpPr txBox="1"/>
          <p:nvPr>
            <p:ph type="title"/>
          </p:nvPr>
        </p:nvSpPr>
        <p:spPr>
          <a:xfrm>
            <a:off x="960001" y="1793867"/>
            <a:ext cx="8067200" cy="15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/>
        </p:txBody>
      </p:sp>
      <p:sp>
        <p:nvSpPr>
          <p:cNvPr id="191" name="Google Shape;191;p58"/>
          <p:cNvSpPr txBox="1"/>
          <p:nvPr>
            <p:ph idx="1" type="subTitle"/>
          </p:nvPr>
        </p:nvSpPr>
        <p:spPr>
          <a:xfrm>
            <a:off x="960016" y="3324325"/>
            <a:ext cx="8067200" cy="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sp>
        <p:nvSpPr>
          <p:cNvPr id="192" name="Google Shape;192;p58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0"/>
          <p:cNvSpPr txBox="1"/>
          <p:nvPr>
            <p:ph type="title"/>
          </p:nvPr>
        </p:nvSpPr>
        <p:spPr>
          <a:xfrm>
            <a:off x="3594371" y="23822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196" name="Google Shape;196;p60"/>
          <p:cNvSpPr txBox="1"/>
          <p:nvPr>
            <p:ph idx="2" type="title"/>
          </p:nvPr>
        </p:nvSpPr>
        <p:spPr>
          <a:xfrm>
            <a:off x="4625971" y="1616636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97" name="Google Shape;197;p60"/>
          <p:cNvSpPr txBox="1"/>
          <p:nvPr>
            <p:ph idx="1" type="subTitle"/>
          </p:nvPr>
        </p:nvSpPr>
        <p:spPr>
          <a:xfrm>
            <a:off x="3594371" y="2894952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0"/>
          <p:cNvSpPr txBox="1"/>
          <p:nvPr>
            <p:ph idx="3" type="title"/>
          </p:nvPr>
        </p:nvSpPr>
        <p:spPr>
          <a:xfrm>
            <a:off x="7467641" y="23822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199" name="Google Shape;199;p60"/>
          <p:cNvSpPr txBox="1"/>
          <p:nvPr>
            <p:ph idx="4" type="title"/>
          </p:nvPr>
        </p:nvSpPr>
        <p:spPr>
          <a:xfrm>
            <a:off x="8499241" y="1616636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00" name="Google Shape;200;p60"/>
          <p:cNvSpPr txBox="1"/>
          <p:nvPr>
            <p:ph idx="5" type="subTitle"/>
          </p:nvPr>
        </p:nvSpPr>
        <p:spPr>
          <a:xfrm>
            <a:off x="7467641" y="2894944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60"/>
          <p:cNvSpPr txBox="1"/>
          <p:nvPr>
            <p:ph idx="6" type="title"/>
          </p:nvPr>
        </p:nvSpPr>
        <p:spPr>
          <a:xfrm>
            <a:off x="3594371" y="47095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02" name="Google Shape;202;p60"/>
          <p:cNvSpPr txBox="1"/>
          <p:nvPr>
            <p:ph idx="7" type="title"/>
          </p:nvPr>
        </p:nvSpPr>
        <p:spPr>
          <a:xfrm>
            <a:off x="4625971" y="3944000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03" name="Google Shape;203;p60"/>
          <p:cNvSpPr txBox="1"/>
          <p:nvPr>
            <p:ph idx="8" type="subTitle"/>
          </p:nvPr>
        </p:nvSpPr>
        <p:spPr>
          <a:xfrm>
            <a:off x="3594371" y="5222241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60"/>
          <p:cNvSpPr txBox="1"/>
          <p:nvPr>
            <p:ph idx="9" type="title"/>
          </p:nvPr>
        </p:nvSpPr>
        <p:spPr>
          <a:xfrm>
            <a:off x="7467641" y="47095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05" name="Google Shape;205;p60"/>
          <p:cNvSpPr txBox="1"/>
          <p:nvPr>
            <p:ph idx="13" type="title"/>
          </p:nvPr>
        </p:nvSpPr>
        <p:spPr>
          <a:xfrm>
            <a:off x="8499241" y="3944000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06" name="Google Shape;206;p60"/>
          <p:cNvSpPr txBox="1"/>
          <p:nvPr>
            <p:ph idx="14" type="subTitle"/>
          </p:nvPr>
        </p:nvSpPr>
        <p:spPr>
          <a:xfrm>
            <a:off x="7467641" y="5222241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0"/>
          <p:cNvSpPr txBox="1"/>
          <p:nvPr>
            <p:ph idx="15" type="title"/>
          </p:nvPr>
        </p:nvSpPr>
        <p:spPr>
          <a:xfrm>
            <a:off x="3594367" y="622067"/>
            <a:ext cx="763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6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1"/>
          <p:cNvSpPr txBox="1"/>
          <p:nvPr>
            <p:ph type="title"/>
          </p:nvPr>
        </p:nvSpPr>
        <p:spPr>
          <a:xfrm>
            <a:off x="5555601" y="3660568"/>
            <a:ext cx="5676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211" name="Google Shape;211;p61"/>
          <p:cNvSpPr txBox="1"/>
          <p:nvPr>
            <p:ph idx="1" type="subTitle"/>
          </p:nvPr>
        </p:nvSpPr>
        <p:spPr>
          <a:xfrm>
            <a:off x="4623167" y="997533"/>
            <a:ext cx="6608800" cy="2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212" name="Google Shape;212;p61"/>
          <p:cNvSpPr/>
          <p:nvPr/>
        </p:nvSpPr>
        <p:spPr>
          <a:xfrm>
            <a:off x="-28700" y="6909433"/>
            <a:ext cx="9904800" cy="30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1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2"/>
          <p:cNvSpPr txBox="1"/>
          <p:nvPr>
            <p:ph idx="1" type="subTitle"/>
          </p:nvPr>
        </p:nvSpPr>
        <p:spPr>
          <a:xfrm>
            <a:off x="6113800" y="2910440"/>
            <a:ext cx="4638800" cy="1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62"/>
          <p:cNvSpPr txBox="1"/>
          <p:nvPr>
            <p:ph type="title"/>
          </p:nvPr>
        </p:nvSpPr>
        <p:spPr>
          <a:xfrm>
            <a:off x="5634400" y="1399633"/>
            <a:ext cx="55976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62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3"/>
          <p:cNvSpPr txBox="1"/>
          <p:nvPr>
            <p:ph type="title"/>
          </p:nvPr>
        </p:nvSpPr>
        <p:spPr>
          <a:xfrm>
            <a:off x="1838400" y="2503167"/>
            <a:ext cx="3684400" cy="8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" name="Google Shape;220;p63"/>
          <p:cNvSpPr txBox="1"/>
          <p:nvPr>
            <p:ph idx="1" type="subTitle"/>
          </p:nvPr>
        </p:nvSpPr>
        <p:spPr>
          <a:xfrm>
            <a:off x="1838400" y="3405551"/>
            <a:ext cx="3684400" cy="1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63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 and text 5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4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64"/>
          <p:cNvSpPr txBox="1"/>
          <p:nvPr>
            <p:ph idx="1" type="body"/>
          </p:nvPr>
        </p:nvSpPr>
        <p:spPr>
          <a:xfrm>
            <a:off x="960000" y="1611628"/>
            <a:ext cx="5252800" cy="2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467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6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1_Title and two 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5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8" name="Google Shape;228;p65"/>
          <p:cNvSpPr txBox="1"/>
          <p:nvPr>
            <p:ph idx="1" type="body"/>
          </p:nvPr>
        </p:nvSpPr>
        <p:spPr>
          <a:xfrm>
            <a:off x="1234367" y="2172033"/>
            <a:ext cx="4590400" cy="3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29" name="Google Shape;229;p65"/>
          <p:cNvSpPr txBox="1"/>
          <p:nvPr>
            <p:ph idx="2" type="body"/>
          </p:nvPr>
        </p:nvSpPr>
        <p:spPr>
          <a:xfrm>
            <a:off x="6370367" y="2172033"/>
            <a:ext cx="4590400" cy="3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30" name="Google Shape;230;p65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6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66"/>
          <p:cNvSpPr txBox="1"/>
          <p:nvPr>
            <p:ph idx="1" type="body"/>
          </p:nvPr>
        </p:nvSpPr>
        <p:spPr>
          <a:xfrm>
            <a:off x="960000" y="1610067"/>
            <a:ext cx="51360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66"/>
          <p:cNvSpPr txBox="1"/>
          <p:nvPr>
            <p:ph idx="2" type="body"/>
          </p:nvPr>
        </p:nvSpPr>
        <p:spPr>
          <a:xfrm>
            <a:off x="6096000" y="2266207"/>
            <a:ext cx="5136000" cy="3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66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7"/>
          <p:cNvSpPr txBox="1"/>
          <p:nvPr>
            <p:ph type="title"/>
          </p:nvPr>
        </p:nvSpPr>
        <p:spPr>
          <a:xfrm>
            <a:off x="1220752" y="4186667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38" name="Google Shape;238;p67"/>
          <p:cNvSpPr txBox="1"/>
          <p:nvPr>
            <p:ph idx="1" type="subTitle"/>
          </p:nvPr>
        </p:nvSpPr>
        <p:spPr>
          <a:xfrm>
            <a:off x="1220783" y="4614633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7"/>
          <p:cNvSpPr txBox="1"/>
          <p:nvPr>
            <p:ph idx="2" type="title"/>
          </p:nvPr>
        </p:nvSpPr>
        <p:spPr>
          <a:xfrm>
            <a:off x="4468081" y="3441008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40" name="Google Shape;240;p67"/>
          <p:cNvSpPr txBox="1"/>
          <p:nvPr>
            <p:ph idx="3" type="subTitle"/>
          </p:nvPr>
        </p:nvSpPr>
        <p:spPr>
          <a:xfrm>
            <a:off x="4468075" y="3868975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7"/>
          <p:cNvSpPr txBox="1"/>
          <p:nvPr>
            <p:ph idx="4" type="title"/>
          </p:nvPr>
        </p:nvSpPr>
        <p:spPr>
          <a:xfrm>
            <a:off x="7727961" y="4186667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42" name="Google Shape;242;p67"/>
          <p:cNvSpPr txBox="1"/>
          <p:nvPr>
            <p:ph idx="5" type="subTitle"/>
          </p:nvPr>
        </p:nvSpPr>
        <p:spPr>
          <a:xfrm>
            <a:off x="7727949" y="4614633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7"/>
          <p:cNvSpPr txBox="1"/>
          <p:nvPr>
            <p:ph idx="6"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67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8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68"/>
          <p:cNvSpPr txBox="1"/>
          <p:nvPr>
            <p:ph idx="2" type="title"/>
          </p:nvPr>
        </p:nvSpPr>
        <p:spPr>
          <a:xfrm>
            <a:off x="4328683" y="2345433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48" name="Google Shape;248;p68"/>
          <p:cNvSpPr txBox="1"/>
          <p:nvPr>
            <p:ph idx="1" type="subTitle"/>
          </p:nvPr>
        </p:nvSpPr>
        <p:spPr>
          <a:xfrm>
            <a:off x="4328688" y="2778924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68"/>
          <p:cNvSpPr txBox="1"/>
          <p:nvPr>
            <p:ph idx="3" type="title"/>
          </p:nvPr>
        </p:nvSpPr>
        <p:spPr>
          <a:xfrm>
            <a:off x="7958233" y="2345433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50" name="Google Shape;250;p68"/>
          <p:cNvSpPr txBox="1"/>
          <p:nvPr>
            <p:ph idx="4" type="subTitle"/>
          </p:nvPr>
        </p:nvSpPr>
        <p:spPr>
          <a:xfrm>
            <a:off x="7958237" y="2778924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8"/>
          <p:cNvSpPr txBox="1"/>
          <p:nvPr>
            <p:ph idx="5" type="title"/>
          </p:nvPr>
        </p:nvSpPr>
        <p:spPr>
          <a:xfrm>
            <a:off x="4328683" y="4262488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52" name="Google Shape;252;p68"/>
          <p:cNvSpPr txBox="1"/>
          <p:nvPr>
            <p:ph idx="6" type="subTitle"/>
          </p:nvPr>
        </p:nvSpPr>
        <p:spPr>
          <a:xfrm>
            <a:off x="4328688" y="4690133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8"/>
          <p:cNvSpPr txBox="1"/>
          <p:nvPr>
            <p:ph idx="7" type="title"/>
          </p:nvPr>
        </p:nvSpPr>
        <p:spPr>
          <a:xfrm>
            <a:off x="7958233" y="4262488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54" name="Google Shape;254;p68"/>
          <p:cNvSpPr txBox="1"/>
          <p:nvPr>
            <p:ph idx="8" type="subTitle"/>
          </p:nvPr>
        </p:nvSpPr>
        <p:spPr>
          <a:xfrm>
            <a:off x="7958237" y="4690133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8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9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69"/>
          <p:cNvSpPr txBox="1"/>
          <p:nvPr>
            <p:ph idx="2" type="title"/>
          </p:nvPr>
        </p:nvSpPr>
        <p:spPr>
          <a:xfrm>
            <a:off x="1404108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59" name="Google Shape;259;p69"/>
          <p:cNvSpPr txBox="1"/>
          <p:nvPr>
            <p:ph idx="1" type="subTitle"/>
          </p:nvPr>
        </p:nvSpPr>
        <p:spPr>
          <a:xfrm>
            <a:off x="1404108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9"/>
          <p:cNvSpPr txBox="1"/>
          <p:nvPr>
            <p:ph idx="3" type="title"/>
          </p:nvPr>
        </p:nvSpPr>
        <p:spPr>
          <a:xfrm>
            <a:off x="4571708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61" name="Google Shape;261;p69"/>
          <p:cNvSpPr txBox="1"/>
          <p:nvPr>
            <p:ph idx="4" type="subTitle"/>
          </p:nvPr>
        </p:nvSpPr>
        <p:spPr>
          <a:xfrm>
            <a:off x="4571708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9"/>
          <p:cNvSpPr txBox="1"/>
          <p:nvPr>
            <p:ph idx="5" type="title"/>
          </p:nvPr>
        </p:nvSpPr>
        <p:spPr>
          <a:xfrm>
            <a:off x="1404108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63" name="Google Shape;263;p69"/>
          <p:cNvSpPr txBox="1"/>
          <p:nvPr>
            <p:ph idx="6" type="subTitle"/>
          </p:nvPr>
        </p:nvSpPr>
        <p:spPr>
          <a:xfrm>
            <a:off x="1404108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9"/>
          <p:cNvSpPr txBox="1"/>
          <p:nvPr>
            <p:ph idx="7" type="title"/>
          </p:nvPr>
        </p:nvSpPr>
        <p:spPr>
          <a:xfrm>
            <a:off x="4571708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65" name="Google Shape;265;p69"/>
          <p:cNvSpPr txBox="1"/>
          <p:nvPr>
            <p:ph idx="8" type="subTitle"/>
          </p:nvPr>
        </p:nvSpPr>
        <p:spPr>
          <a:xfrm>
            <a:off x="4571708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9"/>
          <p:cNvSpPr txBox="1"/>
          <p:nvPr>
            <p:ph idx="9" type="title"/>
          </p:nvPr>
        </p:nvSpPr>
        <p:spPr>
          <a:xfrm>
            <a:off x="7728675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67" name="Google Shape;267;p69"/>
          <p:cNvSpPr txBox="1"/>
          <p:nvPr>
            <p:ph idx="13" type="subTitle"/>
          </p:nvPr>
        </p:nvSpPr>
        <p:spPr>
          <a:xfrm>
            <a:off x="7728675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9"/>
          <p:cNvSpPr txBox="1"/>
          <p:nvPr>
            <p:ph idx="14" type="title"/>
          </p:nvPr>
        </p:nvSpPr>
        <p:spPr>
          <a:xfrm>
            <a:off x="7728675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69" name="Google Shape;269;p69"/>
          <p:cNvSpPr txBox="1"/>
          <p:nvPr>
            <p:ph idx="15" type="subTitle"/>
          </p:nvPr>
        </p:nvSpPr>
        <p:spPr>
          <a:xfrm>
            <a:off x="7728675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9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0"/>
          <p:cNvSpPr txBox="1"/>
          <p:nvPr>
            <p:ph type="title"/>
          </p:nvPr>
        </p:nvSpPr>
        <p:spPr>
          <a:xfrm>
            <a:off x="965943" y="2367924"/>
            <a:ext cx="51300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273" name="Google Shape;273;p70"/>
          <p:cNvSpPr txBox="1"/>
          <p:nvPr>
            <p:ph idx="1" type="subTitle"/>
          </p:nvPr>
        </p:nvSpPr>
        <p:spPr>
          <a:xfrm>
            <a:off x="965933" y="3488295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2" type="title"/>
          </p:nvPr>
        </p:nvSpPr>
        <p:spPr>
          <a:xfrm>
            <a:off x="965935" y="4085867"/>
            <a:ext cx="51300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275" name="Google Shape;275;p70"/>
          <p:cNvSpPr txBox="1"/>
          <p:nvPr>
            <p:ph idx="3" type="subTitle"/>
          </p:nvPr>
        </p:nvSpPr>
        <p:spPr>
          <a:xfrm>
            <a:off x="965935" y="5206300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70"/>
          <p:cNvSpPr txBox="1"/>
          <p:nvPr>
            <p:ph idx="4" type="title"/>
          </p:nvPr>
        </p:nvSpPr>
        <p:spPr>
          <a:xfrm>
            <a:off x="965933" y="650000"/>
            <a:ext cx="51128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277" name="Google Shape;277;p70"/>
          <p:cNvSpPr txBox="1"/>
          <p:nvPr>
            <p:ph idx="5" type="subTitle"/>
          </p:nvPr>
        </p:nvSpPr>
        <p:spPr>
          <a:xfrm>
            <a:off x="965933" y="1752668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7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" name="Google Shape;281;p71"/>
          <p:cNvSpPr txBox="1"/>
          <p:nvPr>
            <p:ph idx="2" type="title"/>
          </p:nvPr>
        </p:nvSpPr>
        <p:spPr>
          <a:xfrm>
            <a:off x="1429091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82" name="Google Shape;282;p71"/>
          <p:cNvSpPr txBox="1"/>
          <p:nvPr>
            <p:ph idx="1" type="subTitle"/>
          </p:nvPr>
        </p:nvSpPr>
        <p:spPr>
          <a:xfrm>
            <a:off x="1429091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71"/>
          <p:cNvSpPr txBox="1"/>
          <p:nvPr>
            <p:ph idx="3" type="title"/>
          </p:nvPr>
        </p:nvSpPr>
        <p:spPr>
          <a:xfrm>
            <a:off x="4643435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84" name="Google Shape;284;p71"/>
          <p:cNvSpPr txBox="1"/>
          <p:nvPr>
            <p:ph idx="4" type="subTitle"/>
          </p:nvPr>
        </p:nvSpPr>
        <p:spPr>
          <a:xfrm>
            <a:off x="4643435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71"/>
          <p:cNvSpPr txBox="1"/>
          <p:nvPr>
            <p:ph idx="5" type="title"/>
          </p:nvPr>
        </p:nvSpPr>
        <p:spPr>
          <a:xfrm>
            <a:off x="7868819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286" name="Google Shape;286;p71"/>
          <p:cNvSpPr txBox="1"/>
          <p:nvPr>
            <p:ph idx="6" type="subTitle"/>
          </p:nvPr>
        </p:nvSpPr>
        <p:spPr>
          <a:xfrm>
            <a:off x="7868819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1"/>
          <p:cNvSpPr txBox="1"/>
          <p:nvPr>
            <p:ph idx="7" type="title"/>
          </p:nvPr>
        </p:nvSpPr>
        <p:spPr>
          <a:xfrm>
            <a:off x="1429091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288" name="Google Shape;288;p71"/>
          <p:cNvSpPr txBox="1"/>
          <p:nvPr>
            <p:ph idx="8" type="title"/>
          </p:nvPr>
        </p:nvSpPr>
        <p:spPr>
          <a:xfrm>
            <a:off x="4643435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9" name="Google Shape;289;p71"/>
          <p:cNvSpPr txBox="1"/>
          <p:nvPr>
            <p:ph idx="9" type="title"/>
          </p:nvPr>
        </p:nvSpPr>
        <p:spPr>
          <a:xfrm>
            <a:off x="7868819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0" name="Google Shape;290;p71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2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3" name="Google Shape;293;p7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72"/>
          <p:cNvGrpSpPr/>
          <p:nvPr/>
        </p:nvGrpSpPr>
        <p:grpSpPr>
          <a:xfrm>
            <a:off x="604267" y="314867"/>
            <a:ext cx="1282067" cy="1070800"/>
            <a:chOff x="4781075" y="719300"/>
            <a:chExt cx="961550" cy="803100"/>
          </a:xfrm>
        </p:grpSpPr>
        <p:sp>
          <p:nvSpPr>
            <p:cNvPr id="295" name="Google Shape;295;p72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2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2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3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" name="Google Shape;300;p73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73"/>
          <p:cNvGrpSpPr/>
          <p:nvPr/>
        </p:nvGrpSpPr>
        <p:grpSpPr>
          <a:xfrm>
            <a:off x="11150220" y="236606"/>
            <a:ext cx="756821" cy="763609"/>
            <a:chOff x="1549600" y="449100"/>
            <a:chExt cx="741400" cy="748050"/>
          </a:xfrm>
        </p:grpSpPr>
        <p:sp>
          <p:nvSpPr>
            <p:cNvPr id="302" name="Google Shape;302;p73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3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3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3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3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74"/>
          <p:cNvGrpSpPr/>
          <p:nvPr/>
        </p:nvGrpSpPr>
        <p:grpSpPr>
          <a:xfrm>
            <a:off x="10590967" y="884167"/>
            <a:ext cx="1282067" cy="1070800"/>
            <a:chOff x="4781075" y="719300"/>
            <a:chExt cx="961550" cy="803100"/>
          </a:xfrm>
        </p:grpSpPr>
        <p:sp>
          <p:nvSpPr>
            <p:cNvPr id="310" name="Google Shape;310;p74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4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4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75"/>
          <p:cNvGrpSpPr/>
          <p:nvPr/>
        </p:nvGrpSpPr>
        <p:grpSpPr>
          <a:xfrm>
            <a:off x="-143533" y="618369"/>
            <a:ext cx="6671588" cy="3515799"/>
            <a:chOff x="-988700" y="1957851"/>
            <a:chExt cx="5003691" cy="2636849"/>
          </a:xfrm>
        </p:grpSpPr>
        <p:sp>
          <p:nvSpPr>
            <p:cNvPr id="315" name="Google Shape;315;p75"/>
            <p:cNvSpPr/>
            <p:nvPr/>
          </p:nvSpPr>
          <p:spPr>
            <a:xfrm>
              <a:off x="-988700" y="2571750"/>
              <a:ext cx="4441675" cy="2022950"/>
            </a:xfrm>
            <a:custGeom>
              <a:rect b="b" l="l" r="r" t="t"/>
              <a:pathLst>
                <a:path extrusionOk="0" h="80918" w="177667">
                  <a:moveTo>
                    <a:pt x="0" y="80918"/>
                  </a:moveTo>
                  <a:lnTo>
                    <a:pt x="44439" y="39134"/>
                  </a:lnTo>
                  <a:lnTo>
                    <a:pt x="81847" y="68196"/>
                  </a:lnTo>
                  <a:lnTo>
                    <a:pt x="120693" y="20142"/>
                  </a:lnTo>
                  <a:lnTo>
                    <a:pt x="148604" y="38270"/>
                  </a:lnTo>
                  <a:lnTo>
                    <a:pt x="177667" y="0"/>
                  </a:lnTo>
                </a:path>
              </a:pathLst>
            </a:custGeom>
            <a:noFill/>
            <a:ln cap="flat" cmpd="sng" w="1524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6" name="Google Shape;316;p75"/>
            <p:cNvSpPr/>
            <p:nvPr/>
          </p:nvSpPr>
          <p:spPr>
            <a:xfrm rot="2161912">
              <a:off x="3316864" y="2061401"/>
              <a:ext cx="562020" cy="645548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75"/>
          <p:cNvGrpSpPr/>
          <p:nvPr/>
        </p:nvGrpSpPr>
        <p:grpSpPr>
          <a:xfrm>
            <a:off x="10493800" y="776100"/>
            <a:ext cx="1282067" cy="1070800"/>
            <a:chOff x="4781075" y="719300"/>
            <a:chExt cx="961550" cy="803100"/>
          </a:xfrm>
        </p:grpSpPr>
        <p:sp>
          <p:nvSpPr>
            <p:cNvPr id="318" name="Google Shape;318;p75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5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5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75"/>
          <p:cNvGrpSpPr/>
          <p:nvPr/>
        </p:nvGrpSpPr>
        <p:grpSpPr>
          <a:xfrm>
            <a:off x="541067" y="301467"/>
            <a:ext cx="988533" cy="997400"/>
            <a:chOff x="1549600" y="449100"/>
            <a:chExt cx="741400" cy="748050"/>
          </a:xfrm>
        </p:grpSpPr>
        <p:sp>
          <p:nvSpPr>
            <p:cNvPr id="322" name="Google Shape;322;p75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5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5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5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5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75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ackground 2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76"/>
          <p:cNvGrpSpPr/>
          <p:nvPr/>
        </p:nvGrpSpPr>
        <p:grpSpPr>
          <a:xfrm>
            <a:off x="5611101" y="1171215"/>
            <a:ext cx="6521476" cy="5052714"/>
            <a:chOff x="-2139550" y="2500801"/>
            <a:chExt cx="6190491" cy="4796274"/>
          </a:xfrm>
        </p:grpSpPr>
        <p:sp>
          <p:nvSpPr>
            <p:cNvPr id="331" name="Google Shape;331;p76"/>
            <p:cNvSpPr/>
            <p:nvPr/>
          </p:nvSpPr>
          <p:spPr>
            <a:xfrm>
              <a:off x="-2139550" y="3097200"/>
              <a:ext cx="5635800" cy="4199875"/>
            </a:xfrm>
            <a:custGeom>
              <a:rect b="b" l="l" r="r" t="t"/>
              <a:pathLst>
                <a:path extrusionOk="0" h="167995" w="225432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cap="flat" cmpd="sng" w="1524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2" name="Google Shape;332;p76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76"/>
          <p:cNvGrpSpPr/>
          <p:nvPr/>
        </p:nvGrpSpPr>
        <p:grpSpPr>
          <a:xfrm>
            <a:off x="7380867" y="1669800"/>
            <a:ext cx="1282067" cy="1070800"/>
            <a:chOff x="4781075" y="719300"/>
            <a:chExt cx="961550" cy="803100"/>
          </a:xfrm>
        </p:grpSpPr>
        <p:sp>
          <p:nvSpPr>
            <p:cNvPr id="334" name="Google Shape;334;p76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6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6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76"/>
          <p:cNvGrpSpPr/>
          <p:nvPr/>
        </p:nvGrpSpPr>
        <p:grpSpPr>
          <a:xfrm>
            <a:off x="9470867" y="652300"/>
            <a:ext cx="988533" cy="997400"/>
            <a:chOff x="1549600" y="449100"/>
            <a:chExt cx="741400" cy="748050"/>
          </a:xfrm>
        </p:grpSpPr>
        <p:sp>
          <p:nvSpPr>
            <p:cNvPr id="338" name="Google Shape;338;p76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6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6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6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6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960001" y="1793867"/>
            <a:ext cx="8067200" cy="15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/>
        </p:txBody>
      </p:sp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960016" y="3324325"/>
            <a:ext cx="8067200" cy="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/>
        </p:txBody>
      </p:sp>
      <p:sp>
        <p:nvSpPr>
          <p:cNvPr id="349" name="Google Shape;349;p39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7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87"/>
          <p:cNvSpPr txBox="1"/>
          <p:nvPr>
            <p:ph type="ctrTitle"/>
          </p:nvPr>
        </p:nvSpPr>
        <p:spPr>
          <a:xfrm>
            <a:off x="960000" y="618400"/>
            <a:ext cx="4622800" cy="4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353" name="Google Shape;353;p87"/>
          <p:cNvSpPr txBox="1"/>
          <p:nvPr>
            <p:ph idx="1" type="subTitle"/>
          </p:nvPr>
        </p:nvSpPr>
        <p:spPr>
          <a:xfrm>
            <a:off x="998367" y="5426800"/>
            <a:ext cx="5226400" cy="5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3733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8"/>
          <p:cNvSpPr txBox="1"/>
          <p:nvPr>
            <p:ph type="title"/>
          </p:nvPr>
        </p:nvSpPr>
        <p:spPr>
          <a:xfrm>
            <a:off x="5312733" y="3047419"/>
            <a:ext cx="5923600" cy="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56" name="Google Shape;356;p88"/>
          <p:cNvSpPr txBox="1"/>
          <p:nvPr>
            <p:ph idx="2" type="title"/>
          </p:nvPr>
        </p:nvSpPr>
        <p:spPr>
          <a:xfrm>
            <a:off x="7179933" y="1402105"/>
            <a:ext cx="2189200" cy="1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357" name="Google Shape;357;p88"/>
          <p:cNvSpPr txBox="1"/>
          <p:nvPr>
            <p:ph idx="1" type="subTitle"/>
          </p:nvPr>
        </p:nvSpPr>
        <p:spPr>
          <a:xfrm>
            <a:off x="6414733" y="3956600"/>
            <a:ext cx="3719600" cy="1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88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9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p89"/>
          <p:cNvSpPr txBox="1"/>
          <p:nvPr>
            <p:ph idx="1" type="body"/>
          </p:nvPr>
        </p:nvSpPr>
        <p:spPr>
          <a:xfrm>
            <a:off x="960000" y="1536633"/>
            <a:ext cx="10272000" cy="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  <a:defRPr sz="16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2" name="Google Shape;362;p89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0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5" name="Google Shape;365;p90"/>
          <p:cNvSpPr txBox="1"/>
          <p:nvPr>
            <p:ph idx="1" type="subTitle"/>
          </p:nvPr>
        </p:nvSpPr>
        <p:spPr>
          <a:xfrm>
            <a:off x="3008049" y="2572367"/>
            <a:ext cx="4650400" cy="9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90"/>
          <p:cNvSpPr txBox="1"/>
          <p:nvPr>
            <p:ph idx="2" type="subTitle"/>
          </p:nvPr>
        </p:nvSpPr>
        <p:spPr>
          <a:xfrm>
            <a:off x="990072" y="4604433"/>
            <a:ext cx="4650400" cy="9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90"/>
          <p:cNvSpPr txBox="1"/>
          <p:nvPr>
            <p:ph idx="3" type="subTitle"/>
          </p:nvPr>
        </p:nvSpPr>
        <p:spPr>
          <a:xfrm>
            <a:off x="3008051" y="2076133"/>
            <a:ext cx="46504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533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90"/>
          <p:cNvSpPr txBox="1"/>
          <p:nvPr>
            <p:ph idx="4" type="subTitle"/>
          </p:nvPr>
        </p:nvSpPr>
        <p:spPr>
          <a:xfrm>
            <a:off x="990067" y="4108200"/>
            <a:ext cx="46504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533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9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1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91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91"/>
          <p:cNvGrpSpPr/>
          <p:nvPr/>
        </p:nvGrpSpPr>
        <p:grpSpPr>
          <a:xfrm>
            <a:off x="220527" y="803135"/>
            <a:ext cx="739464" cy="513469"/>
            <a:chOff x="8378150" y="3154208"/>
            <a:chExt cx="346018" cy="240269"/>
          </a:xfrm>
        </p:grpSpPr>
        <p:sp>
          <p:nvSpPr>
            <p:cNvPr id="374" name="Google Shape;374;p91"/>
            <p:cNvSpPr/>
            <p:nvPr/>
          </p:nvSpPr>
          <p:spPr>
            <a:xfrm>
              <a:off x="8378150" y="3327548"/>
              <a:ext cx="66949" cy="66929"/>
            </a:xfrm>
            <a:custGeom>
              <a:rect b="b" l="l" r="r" t="t"/>
              <a:pathLst>
                <a:path extrusionOk="0" h="3336" w="3337">
                  <a:moveTo>
                    <a:pt x="0" y="0"/>
                  </a:moveTo>
                  <a:lnTo>
                    <a:pt x="0" y="3336"/>
                  </a:lnTo>
                  <a:lnTo>
                    <a:pt x="3336" y="3336"/>
                  </a:lnTo>
                  <a:lnTo>
                    <a:pt x="3336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1"/>
            <p:cNvSpPr/>
            <p:nvPr/>
          </p:nvSpPr>
          <p:spPr>
            <a:xfrm>
              <a:off x="8470497" y="3286039"/>
              <a:ext cx="66949" cy="108438"/>
            </a:xfrm>
            <a:custGeom>
              <a:rect b="b" l="l" r="r" t="t"/>
              <a:pathLst>
                <a:path extrusionOk="0" h="5405" w="3337">
                  <a:moveTo>
                    <a:pt x="1" y="1"/>
                  </a:moveTo>
                  <a:lnTo>
                    <a:pt x="1" y="5405"/>
                  </a:lnTo>
                  <a:lnTo>
                    <a:pt x="3336" y="540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1"/>
            <p:cNvSpPr/>
            <p:nvPr/>
          </p:nvSpPr>
          <p:spPr>
            <a:xfrm>
              <a:off x="8564189" y="3231830"/>
              <a:ext cx="66949" cy="161323"/>
            </a:xfrm>
            <a:custGeom>
              <a:rect b="b" l="l" r="r" t="t"/>
              <a:pathLst>
                <a:path extrusionOk="0" h="8041" w="3337">
                  <a:moveTo>
                    <a:pt x="1" y="1"/>
                  </a:moveTo>
                  <a:lnTo>
                    <a:pt x="1" y="8040"/>
                  </a:lnTo>
                  <a:lnTo>
                    <a:pt x="3337" y="8040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1"/>
            <p:cNvSpPr/>
            <p:nvPr/>
          </p:nvSpPr>
          <p:spPr>
            <a:xfrm>
              <a:off x="8657219" y="3154208"/>
              <a:ext cx="66949" cy="239606"/>
            </a:xfrm>
            <a:custGeom>
              <a:rect b="b" l="l" r="r" t="t"/>
              <a:pathLst>
                <a:path extrusionOk="0" h="11943" w="3337">
                  <a:moveTo>
                    <a:pt x="0" y="1"/>
                  </a:moveTo>
                  <a:lnTo>
                    <a:pt x="0" y="11942"/>
                  </a:lnTo>
                  <a:lnTo>
                    <a:pt x="3336" y="11942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>
            <p:ph idx="1" type="body"/>
          </p:nvPr>
        </p:nvSpPr>
        <p:spPr>
          <a:xfrm>
            <a:off x="960000" y="2236300"/>
            <a:ext cx="5850000" cy="3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/>
        </p:txBody>
      </p:sp>
      <p:sp>
        <p:nvSpPr>
          <p:cNvPr id="380" name="Google Shape;380;p92"/>
          <p:cNvSpPr txBox="1"/>
          <p:nvPr>
            <p:ph type="title"/>
          </p:nvPr>
        </p:nvSpPr>
        <p:spPr>
          <a:xfrm>
            <a:off x="960000" y="618400"/>
            <a:ext cx="7248800" cy="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1" name="Google Shape;381;p9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3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3"/>
          <p:cNvSpPr txBox="1"/>
          <p:nvPr>
            <p:ph type="title"/>
          </p:nvPr>
        </p:nvSpPr>
        <p:spPr>
          <a:xfrm flipH="1">
            <a:off x="978564" y="1281700"/>
            <a:ext cx="5770800" cy="38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4"/>
          <p:cNvSpPr txBox="1"/>
          <p:nvPr>
            <p:ph type="title"/>
          </p:nvPr>
        </p:nvSpPr>
        <p:spPr>
          <a:xfrm>
            <a:off x="963137" y="1853101"/>
            <a:ext cx="5192800" cy="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387" name="Google Shape;387;p94"/>
          <p:cNvSpPr txBox="1"/>
          <p:nvPr>
            <p:ph idx="1" type="subTitle"/>
          </p:nvPr>
        </p:nvSpPr>
        <p:spPr>
          <a:xfrm>
            <a:off x="963339" y="2766365"/>
            <a:ext cx="5192800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9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5"/>
          <p:cNvSpPr txBox="1"/>
          <p:nvPr>
            <p:ph type="title"/>
          </p:nvPr>
        </p:nvSpPr>
        <p:spPr>
          <a:xfrm>
            <a:off x="960000" y="5548433"/>
            <a:ext cx="10272000" cy="6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7"/>
          <p:cNvSpPr txBox="1"/>
          <p:nvPr>
            <p:ph type="title"/>
          </p:nvPr>
        </p:nvSpPr>
        <p:spPr>
          <a:xfrm>
            <a:off x="3594371" y="23822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394" name="Google Shape;394;p97"/>
          <p:cNvSpPr txBox="1"/>
          <p:nvPr>
            <p:ph idx="2" type="title"/>
          </p:nvPr>
        </p:nvSpPr>
        <p:spPr>
          <a:xfrm>
            <a:off x="4625971" y="1616636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395" name="Google Shape;395;p97"/>
          <p:cNvSpPr txBox="1"/>
          <p:nvPr>
            <p:ph idx="1" type="subTitle"/>
          </p:nvPr>
        </p:nvSpPr>
        <p:spPr>
          <a:xfrm>
            <a:off x="3594371" y="2894952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97"/>
          <p:cNvSpPr txBox="1"/>
          <p:nvPr>
            <p:ph idx="3" type="title"/>
          </p:nvPr>
        </p:nvSpPr>
        <p:spPr>
          <a:xfrm>
            <a:off x="7467641" y="23822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397" name="Google Shape;397;p97"/>
          <p:cNvSpPr txBox="1"/>
          <p:nvPr>
            <p:ph idx="4" type="title"/>
          </p:nvPr>
        </p:nvSpPr>
        <p:spPr>
          <a:xfrm>
            <a:off x="8499241" y="1616636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398" name="Google Shape;398;p97"/>
          <p:cNvSpPr txBox="1"/>
          <p:nvPr>
            <p:ph idx="5" type="subTitle"/>
          </p:nvPr>
        </p:nvSpPr>
        <p:spPr>
          <a:xfrm>
            <a:off x="7467641" y="2894944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97"/>
          <p:cNvSpPr txBox="1"/>
          <p:nvPr>
            <p:ph idx="6" type="title"/>
          </p:nvPr>
        </p:nvSpPr>
        <p:spPr>
          <a:xfrm>
            <a:off x="3594371" y="47095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00" name="Google Shape;400;p97"/>
          <p:cNvSpPr txBox="1"/>
          <p:nvPr>
            <p:ph idx="7" type="title"/>
          </p:nvPr>
        </p:nvSpPr>
        <p:spPr>
          <a:xfrm>
            <a:off x="4625971" y="3944000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01" name="Google Shape;401;p97"/>
          <p:cNvSpPr txBox="1"/>
          <p:nvPr>
            <p:ph idx="8" type="subTitle"/>
          </p:nvPr>
        </p:nvSpPr>
        <p:spPr>
          <a:xfrm>
            <a:off x="3594371" y="5222241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97"/>
          <p:cNvSpPr txBox="1"/>
          <p:nvPr>
            <p:ph idx="9" type="title"/>
          </p:nvPr>
        </p:nvSpPr>
        <p:spPr>
          <a:xfrm>
            <a:off x="7467641" y="4709567"/>
            <a:ext cx="376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03" name="Google Shape;403;p97"/>
          <p:cNvSpPr txBox="1"/>
          <p:nvPr>
            <p:ph idx="13" type="title"/>
          </p:nvPr>
        </p:nvSpPr>
        <p:spPr>
          <a:xfrm>
            <a:off x="8499241" y="3944000"/>
            <a:ext cx="1700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04" name="Google Shape;404;p97"/>
          <p:cNvSpPr txBox="1"/>
          <p:nvPr>
            <p:ph idx="14" type="subTitle"/>
          </p:nvPr>
        </p:nvSpPr>
        <p:spPr>
          <a:xfrm>
            <a:off x="7467641" y="5222241"/>
            <a:ext cx="3763600" cy="6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97"/>
          <p:cNvSpPr txBox="1"/>
          <p:nvPr>
            <p:ph idx="15" type="title"/>
          </p:nvPr>
        </p:nvSpPr>
        <p:spPr>
          <a:xfrm>
            <a:off x="3594367" y="622067"/>
            <a:ext cx="7637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6" name="Google Shape;406;p97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8"/>
          <p:cNvSpPr txBox="1"/>
          <p:nvPr>
            <p:ph type="title"/>
          </p:nvPr>
        </p:nvSpPr>
        <p:spPr>
          <a:xfrm>
            <a:off x="5555601" y="3660568"/>
            <a:ext cx="5676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409" name="Google Shape;409;p98"/>
          <p:cNvSpPr txBox="1"/>
          <p:nvPr>
            <p:ph idx="1" type="subTitle"/>
          </p:nvPr>
        </p:nvSpPr>
        <p:spPr>
          <a:xfrm>
            <a:off x="4623167" y="997533"/>
            <a:ext cx="6608800" cy="2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/>
        </p:txBody>
      </p:sp>
      <p:sp>
        <p:nvSpPr>
          <p:cNvPr id="410" name="Google Shape;410;p98"/>
          <p:cNvSpPr/>
          <p:nvPr/>
        </p:nvSpPr>
        <p:spPr>
          <a:xfrm>
            <a:off x="-28700" y="6909433"/>
            <a:ext cx="9904800" cy="30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98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9"/>
          <p:cNvSpPr txBox="1"/>
          <p:nvPr>
            <p:ph idx="1" type="subTitle"/>
          </p:nvPr>
        </p:nvSpPr>
        <p:spPr>
          <a:xfrm>
            <a:off x="6113800" y="2910440"/>
            <a:ext cx="4638800" cy="1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99"/>
          <p:cNvSpPr txBox="1"/>
          <p:nvPr>
            <p:ph type="title"/>
          </p:nvPr>
        </p:nvSpPr>
        <p:spPr>
          <a:xfrm>
            <a:off x="5634400" y="1399633"/>
            <a:ext cx="5597600" cy="16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5" name="Google Shape;415;p99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0"/>
          <p:cNvSpPr txBox="1"/>
          <p:nvPr>
            <p:ph type="title"/>
          </p:nvPr>
        </p:nvSpPr>
        <p:spPr>
          <a:xfrm>
            <a:off x="970687" y="3047419"/>
            <a:ext cx="5923600" cy="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418" name="Google Shape;418;p100"/>
          <p:cNvSpPr txBox="1"/>
          <p:nvPr>
            <p:ph idx="2" type="title"/>
          </p:nvPr>
        </p:nvSpPr>
        <p:spPr>
          <a:xfrm>
            <a:off x="2837887" y="1402105"/>
            <a:ext cx="2189200" cy="1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666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  <p:sp>
        <p:nvSpPr>
          <p:cNvPr id="419" name="Google Shape;419;p100"/>
          <p:cNvSpPr txBox="1"/>
          <p:nvPr>
            <p:ph idx="1" type="subTitle"/>
          </p:nvPr>
        </p:nvSpPr>
        <p:spPr>
          <a:xfrm>
            <a:off x="2098287" y="3956600"/>
            <a:ext cx="3668400" cy="1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10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1"/>
          <p:cNvSpPr txBox="1"/>
          <p:nvPr>
            <p:ph type="title"/>
          </p:nvPr>
        </p:nvSpPr>
        <p:spPr>
          <a:xfrm>
            <a:off x="968567" y="1874259"/>
            <a:ext cx="4719200" cy="1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3" name="Google Shape;423;p101"/>
          <p:cNvSpPr txBox="1"/>
          <p:nvPr>
            <p:ph idx="1" type="subTitle"/>
          </p:nvPr>
        </p:nvSpPr>
        <p:spPr>
          <a:xfrm>
            <a:off x="968567" y="3643300"/>
            <a:ext cx="4719200" cy="13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101"/>
          <p:cNvSpPr/>
          <p:nvPr>
            <p:ph idx="2" type="pic"/>
          </p:nvPr>
        </p:nvSpPr>
        <p:spPr>
          <a:xfrm>
            <a:off x="6096000" y="0"/>
            <a:ext cx="6096000" cy="60920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101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2"/>
          <p:cNvSpPr txBox="1"/>
          <p:nvPr>
            <p:ph type="title"/>
          </p:nvPr>
        </p:nvSpPr>
        <p:spPr>
          <a:xfrm>
            <a:off x="970900" y="2121449"/>
            <a:ext cx="3671600" cy="1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8" name="Google Shape;428;p102"/>
          <p:cNvSpPr txBox="1"/>
          <p:nvPr>
            <p:ph idx="1" type="subTitle"/>
          </p:nvPr>
        </p:nvSpPr>
        <p:spPr>
          <a:xfrm>
            <a:off x="970900" y="3398584"/>
            <a:ext cx="3671600" cy="1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0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 and text 3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3"/>
          <p:cNvSpPr txBox="1"/>
          <p:nvPr>
            <p:ph type="title"/>
          </p:nvPr>
        </p:nvSpPr>
        <p:spPr>
          <a:xfrm>
            <a:off x="6704967" y="2503151"/>
            <a:ext cx="4236800" cy="8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103"/>
          <p:cNvSpPr txBox="1"/>
          <p:nvPr>
            <p:ph idx="1" type="subTitle"/>
          </p:nvPr>
        </p:nvSpPr>
        <p:spPr>
          <a:xfrm>
            <a:off x="6704967" y="3397377"/>
            <a:ext cx="4236800" cy="1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03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4"/>
          <p:cNvSpPr txBox="1"/>
          <p:nvPr>
            <p:ph type="title"/>
          </p:nvPr>
        </p:nvSpPr>
        <p:spPr>
          <a:xfrm>
            <a:off x="1838400" y="2503167"/>
            <a:ext cx="3684400" cy="8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104"/>
          <p:cNvSpPr txBox="1"/>
          <p:nvPr>
            <p:ph idx="1" type="subTitle"/>
          </p:nvPr>
        </p:nvSpPr>
        <p:spPr>
          <a:xfrm>
            <a:off x="1838400" y="3405551"/>
            <a:ext cx="3684400" cy="17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10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 and text 5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5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105"/>
          <p:cNvSpPr txBox="1"/>
          <p:nvPr>
            <p:ph idx="1" type="body"/>
          </p:nvPr>
        </p:nvSpPr>
        <p:spPr>
          <a:xfrm>
            <a:off x="960000" y="1611628"/>
            <a:ext cx="5252800" cy="2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467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105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1_Title and two column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6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4" name="Google Shape;444;p106"/>
          <p:cNvSpPr txBox="1"/>
          <p:nvPr>
            <p:ph idx="1" type="body"/>
          </p:nvPr>
        </p:nvSpPr>
        <p:spPr>
          <a:xfrm>
            <a:off x="1234367" y="2172033"/>
            <a:ext cx="4590400" cy="3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45" name="Google Shape;445;p106"/>
          <p:cNvSpPr txBox="1"/>
          <p:nvPr>
            <p:ph idx="2" type="body"/>
          </p:nvPr>
        </p:nvSpPr>
        <p:spPr>
          <a:xfrm>
            <a:off x="6370367" y="2172033"/>
            <a:ext cx="4590400" cy="32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46" name="Google Shape;446;p106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7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9" name="Google Shape;449;p107"/>
          <p:cNvSpPr txBox="1"/>
          <p:nvPr>
            <p:ph idx="1" type="body"/>
          </p:nvPr>
        </p:nvSpPr>
        <p:spPr>
          <a:xfrm>
            <a:off x="960000" y="1610067"/>
            <a:ext cx="51360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107"/>
          <p:cNvSpPr txBox="1"/>
          <p:nvPr>
            <p:ph idx="2" type="body"/>
          </p:nvPr>
        </p:nvSpPr>
        <p:spPr>
          <a:xfrm>
            <a:off x="6096000" y="2266207"/>
            <a:ext cx="5136000" cy="3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107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8"/>
          <p:cNvSpPr txBox="1"/>
          <p:nvPr>
            <p:ph type="title"/>
          </p:nvPr>
        </p:nvSpPr>
        <p:spPr>
          <a:xfrm>
            <a:off x="1220752" y="4186667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54" name="Google Shape;454;p108"/>
          <p:cNvSpPr txBox="1"/>
          <p:nvPr>
            <p:ph idx="1" type="subTitle"/>
          </p:nvPr>
        </p:nvSpPr>
        <p:spPr>
          <a:xfrm>
            <a:off x="1220783" y="4614633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08"/>
          <p:cNvSpPr txBox="1"/>
          <p:nvPr>
            <p:ph idx="2" type="title"/>
          </p:nvPr>
        </p:nvSpPr>
        <p:spPr>
          <a:xfrm>
            <a:off x="4468081" y="3441008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56" name="Google Shape;456;p108"/>
          <p:cNvSpPr txBox="1"/>
          <p:nvPr>
            <p:ph idx="3" type="subTitle"/>
          </p:nvPr>
        </p:nvSpPr>
        <p:spPr>
          <a:xfrm>
            <a:off x="4468075" y="3868975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108"/>
          <p:cNvSpPr txBox="1"/>
          <p:nvPr>
            <p:ph idx="4" type="title"/>
          </p:nvPr>
        </p:nvSpPr>
        <p:spPr>
          <a:xfrm>
            <a:off x="7727961" y="4186667"/>
            <a:ext cx="3248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58" name="Google Shape;458;p108"/>
          <p:cNvSpPr txBox="1"/>
          <p:nvPr>
            <p:ph idx="5" type="subTitle"/>
          </p:nvPr>
        </p:nvSpPr>
        <p:spPr>
          <a:xfrm>
            <a:off x="7727949" y="4614633"/>
            <a:ext cx="3248800" cy="1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08"/>
          <p:cNvSpPr txBox="1"/>
          <p:nvPr>
            <p:ph idx="6"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108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 and three columns 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09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3" name="Google Shape;463;p109"/>
          <p:cNvSpPr txBox="1"/>
          <p:nvPr>
            <p:ph idx="2" type="title"/>
          </p:nvPr>
        </p:nvSpPr>
        <p:spPr>
          <a:xfrm>
            <a:off x="968860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64" name="Google Shape;464;p109"/>
          <p:cNvSpPr txBox="1"/>
          <p:nvPr>
            <p:ph idx="1" type="subTitle"/>
          </p:nvPr>
        </p:nvSpPr>
        <p:spPr>
          <a:xfrm>
            <a:off x="968867" y="4610393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09"/>
          <p:cNvSpPr txBox="1"/>
          <p:nvPr>
            <p:ph idx="3" type="title"/>
          </p:nvPr>
        </p:nvSpPr>
        <p:spPr>
          <a:xfrm>
            <a:off x="4535383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66" name="Google Shape;466;p109"/>
          <p:cNvSpPr txBox="1"/>
          <p:nvPr>
            <p:ph idx="4" type="subTitle"/>
          </p:nvPr>
        </p:nvSpPr>
        <p:spPr>
          <a:xfrm>
            <a:off x="4535381" y="4610391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109"/>
          <p:cNvSpPr txBox="1"/>
          <p:nvPr>
            <p:ph idx="5" type="title"/>
          </p:nvPr>
        </p:nvSpPr>
        <p:spPr>
          <a:xfrm>
            <a:off x="8096673" y="4193343"/>
            <a:ext cx="313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68" name="Google Shape;468;p109"/>
          <p:cNvSpPr txBox="1"/>
          <p:nvPr>
            <p:ph idx="6" type="subTitle"/>
          </p:nvPr>
        </p:nvSpPr>
        <p:spPr>
          <a:xfrm>
            <a:off x="8096665" y="4610395"/>
            <a:ext cx="3133600" cy="8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109"/>
          <p:cNvSpPr/>
          <p:nvPr>
            <p:ph idx="7" type="pic"/>
          </p:nvPr>
        </p:nvSpPr>
        <p:spPr>
          <a:xfrm>
            <a:off x="1656264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109"/>
          <p:cNvSpPr/>
          <p:nvPr>
            <p:ph idx="8" type="pic"/>
          </p:nvPr>
        </p:nvSpPr>
        <p:spPr>
          <a:xfrm>
            <a:off x="5085400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109"/>
          <p:cNvSpPr/>
          <p:nvPr>
            <p:ph idx="9" type="pic"/>
          </p:nvPr>
        </p:nvSpPr>
        <p:spPr>
          <a:xfrm>
            <a:off x="8509015" y="1697165"/>
            <a:ext cx="2021200" cy="2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109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10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5" name="Google Shape;475;p110"/>
          <p:cNvSpPr txBox="1"/>
          <p:nvPr>
            <p:ph idx="2" type="title"/>
          </p:nvPr>
        </p:nvSpPr>
        <p:spPr>
          <a:xfrm>
            <a:off x="4328683" y="2345433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76" name="Google Shape;476;p110"/>
          <p:cNvSpPr txBox="1"/>
          <p:nvPr>
            <p:ph idx="1" type="subTitle"/>
          </p:nvPr>
        </p:nvSpPr>
        <p:spPr>
          <a:xfrm>
            <a:off x="4328688" y="2778924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10"/>
          <p:cNvSpPr txBox="1"/>
          <p:nvPr>
            <p:ph idx="3" type="title"/>
          </p:nvPr>
        </p:nvSpPr>
        <p:spPr>
          <a:xfrm>
            <a:off x="7958233" y="2345433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78" name="Google Shape;478;p110"/>
          <p:cNvSpPr txBox="1"/>
          <p:nvPr>
            <p:ph idx="4" type="subTitle"/>
          </p:nvPr>
        </p:nvSpPr>
        <p:spPr>
          <a:xfrm>
            <a:off x="7958237" y="2778924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10"/>
          <p:cNvSpPr txBox="1"/>
          <p:nvPr>
            <p:ph idx="5" type="title"/>
          </p:nvPr>
        </p:nvSpPr>
        <p:spPr>
          <a:xfrm>
            <a:off x="4328683" y="4262488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80" name="Google Shape;480;p110"/>
          <p:cNvSpPr txBox="1"/>
          <p:nvPr>
            <p:ph idx="6" type="subTitle"/>
          </p:nvPr>
        </p:nvSpPr>
        <p:spPr>
          <a:xfrm>
            <a:off x="4328688" y="4690133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10"/>
          <p:cNvSpPr txBox="1"/>
          <p:nvPr>
            <p:ph idx="7" type="title"/>
          </p:nvPr>
        </p:nvSpPr>
        <p:spPr>
          <a:xfrm>
            <a:off x="7958233" y="4262488"/>
            <a:ext cx="32628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82" name="Google Shape;482;p110"/>
          <p:cNvSpPr txBox="1"/>
          <p:nvPr>
            <p:ph idx="8" type="subTitle"/>
          </p:nvPr>
        </p:nvSpPr>
        <p:spPr>
          <a:xfrm>
            <a:off x="7958237" y="4690133"/>
            <a:ext cx="3262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10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 and six column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1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6" name="Google Shape;486;p111"/>
          <p:cNvSpPr txBox="1"/>
          <p:nvPr>
            <p:ph idx="2" type="title"/>
          </p:nvPr>
        </p:nvSpPr>
        <p:spPr>
          <a:xfrm>
            <a:off x="1404108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87" name="Google Shape;487;p111"/>
          <p:cNvSpPr txBox="1"/>
          <p:nvPr>
            <p:ph idx="1" type="subTitle"/>
          </p:nvPr>
        </p:nvSpPr>
        <p:spPr>
          <a:xfrm>
            <a:off x="1404108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111"/>
          <p:cNvSpPr txBox="1"/>
          <p:nvPr>
            <p:ph idx="3" type="title"/>
          </p:nvPr>
        </p:nvSpPr>
        <p:spPr>
          <a:xfrm>
            <a:off x="4571708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89" name="Google Shape;489;p111"/>
          <p:cNvSpPr txBox="1"/>
          <p:nvPr>
            <p:ph idx="4" type="subTitle"/>
          </p:nvPr>
        </p:nvSpPr>
        <p:spPr>
          <a:xfrm>
            <a:off x="4571708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111"/>
          <p:cNvSpPr txBox="1"/>
          <p:nvPr>
            <p:ph idx="5" type="title"/>
          </p:nvPr>
        </p:nvSpPr>
        <p:spPr>
          <a:xfrm>
            <a:off x="1404108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91" name="Google Shape;491;p111"/>
          <p:cNvSpPr txBox="1"/>
          <p:nvPr>
            <p:ph idx="6" type="subTitle"/>
          </p:nvPr>
        </p:nvSpPr>
        <p:spPr>
          <a:xfrm>
            <a:off x="1404108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111"/>
          <p:cNvSpPr txBox="1"/>
          <p:nvPr>
            <p:ph idx="7" type="title"/>
          </p:nvPr>
        </p:nvSpPr>
        <p:spPr>
          <a:xfrm>
            <a:off x="4571708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93" name="Google Shape;493;p111"/>
          <p:cNvSpPr txBox="1"/>
          <p:nvPr>
            <p:ph idx="8" type="subTitle"/>
          </p:nvPr>
        </p:nvSpPr>
        <p:spPr>
          <a:xfrm>
            <a:off x="4571708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111"/>
          <p:cNvSpPr txBox="1"/>
          <p:nvPr>
            <p:ph idx="9" type="title"/>
          </p:nvPr>
        </p:nvSpPr>
        <p:spPr>
          <a:xfrm>
            <a:off x="7728675" y="2233967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95" name="Google Shape;495;p111"/>
          <p:cNvSpPr txBox="1"/>
          <p:nvPr>
            <p:ph idx="13" type="subTitle"/>
          </p:nvPr>
        </p:nvSpPr>
        <p:spPr>
          <a:xfrm>
            <a:off x="7728675" y="26669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111"/>
          <p:cNvSpPr txBox="1"/>
          <p:nvPr>
            <p:ph idx="14" type="title"/>
          </p:nvPr>
        </p:nvSpPr>
        <p:spPr>
          <a:xfrm>
            <a:off x="7728675" y="4217284"/>
            <a:ext cx="30560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497" name="Google Shape;497;p111"/>
          <p:cNvSpPr txBox="1"/>
          <p:nvPr>
            <p:ph idx="15" type="subTitle"/>
          </p:nvPr>
        </p:nvSpPr>
        <p:spPr>
          <a:xfrm>
            <a:off x="7728675" y="4653065"/>
            <a:ext cx="3056000" cy="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11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Numbers and tex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2"/>
          <p:cNvSpPr txBox="1"/>
          <p:nvPr>
            <p:ph type="title"/>
          </p:nvPr>
        </p:nvSpPr>
        <p:spPr>
          <a:xfrm>
            <a:off x="965943" y="2367924"/>
            <a:ext cx="51300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501" name="Google Shape;501;p112"/>
          <p:cNvSpPr txBox="1"/>
          <p:nvPr>
            <p:ph idx="1" type="subTitle"/>
          </p:nvPr>
        </p:nvSpPr>
        <p:spPr>
          <a:xfrm>
            <a:off x="965933" y="3488295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112"/>
          <p:cNvSpPr txBox="1"/>
          <p:nvPr>
            <p:ph idx="2" type="title"/>
          </p:nvPr>
        </p:nvSpPr>
        <p:spPr>
          <a:xfrm>
            <a:off x="965935" y="4085867"/>
            <a:ext cx="51300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503" name="Google Shape;503;p112"/>
          <p:cNvSpPr txBox="1"/>
          <p:nvPr>
            <p:ph idx="3" type="subTitle"/>
          </p:nvPr>
        </p:nvSpPr>
        <p:spPr>
          <a:xfrm>
            <a:off x="965935" y="5206300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12"/>
          <p:cNvSpPr txBox="1"/>
          <p:nvPr>
            <p:ph idx="4" type="title"/>
          </p:nvPr>
        </p:nvSpPr>
        <p:spPr>
          <a:xfrm>
            <a:off x="965933" y="650000"/>
            <a:ext cx="5112800" cy="12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Gilda Display"/>
              <a:buNone/>
              <a:defRPr sz="8266">
                <a:solidFill>
                  <a:schemeClr val="accent2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505" name="Google Shape;505;p112"/>
          <p:cNvSpPr txBox="1"/>
          <p:nvPr>
            <p:ph idx="5" type="subTitle"/>
          </p:nvPr>
        </p:nvSpPr>
        <p:spPr>
          <a:xfrm>
            <a:off x="965933" y="1752668"/>
            <a:ext cx="5130000" cy="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12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Numbers and text 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13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9" name="Google Shape;509;p113"/>
          <p:cNvSpPr txBox="1"/>
          <p:nvPr>
            <p:ph idx="2" type="title"/>
          </p:nvPr>
        </p:nvSpPr>
        <p:spPr>
          <a:xfrm>
            <a:off x="1429091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510" name="Google Shape;510;p113"/>
          <p:cNvSpPr txBox="1"/>
          <p:nvPr>
            <p:ph idx="1" type="subTitle"/>
          </p:nvPr>
        </p:nvSpPr>
        <p:spPr>
          <a:xfrm>
            <a:off x="1429091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13"/>
          <p:cNvSpPr txBox="1"/>
          <p:nvPr>
            <p:ph idx="3" type="title"/>
          </p:nvPr>
        </p:nvSpPr>
        <p:spPr>
          <a:xfrm>
            <a:off x="4643435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512" name="Google Shape;512;p113"/>
          <p:cNvSpPr txBox="1"/>
          <p:nvPr>
            <p:ph idx="4" type="subTitle"/>
          </p:nvPr>
        </p:nvSpPr>
        <p:spPr>
          <a:xfrm>
            <a:off x="4643435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113"/>
          <p:cNvSpPr txBox="1"/>
          <p:nvPr>
            <p:ph idx="5" type="title"/>
          </p:nvPr>
        </p:nvSpPr>
        <p:spPr>
          <a:xfrm>
            <a:off x="7868819" y="4520079"/>
            <a:ext cx="2893600" cy="5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/>
        </p:txBody>
      </p:sp>
      <p:sp>
        <p:nvSpPr>
          <p:cNvPr id="514" name="Google Shape;514;p113"/>
          <p:cNvSpPr txBox="1"/>
          <p:nvPr>
            <p:ph idx="6" type="subTitle"/>
          </p:nvPr>
        </p:nvSpPr>
        <p:spPr>
          <a:xfrm>
            <a:off x="7868819" y="4970745"/>
            <a:ext cx="2893600" cy="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113"/>
          <p:cNvSpPr txBox="1"/>
          <p:nvPr>
            <p:ph idx="7" type="title"/>
          </p:nvPr>
        </p:nvSpPr>
        <p:spPr>
          <a:xfrm>
            <a:off x="1429091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516" name="Google Shape;516;p113"/>
          <p:cNvSpPr txBox="1"/>
          <p:nvPr>
            <p:ph idx="8" type="title"/>
          </p:nvPr>
        </p:nvSpPr>
        <p:spPr>
          <a:xfrm>
            <a:off x="4643435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7" name="Google Shape;517;p113"/>
          <p:cNvSpPr txBox="1"/>
          <p:nvPr>
            <p:ph idx="9" type="title"/>
          </p:nvPr>
        </p:nvSpPr>
        <p:spPr>
          <a:xfrm>
            <a:off x="7868819" y="3657200"/>
            <a:ext cx="28936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67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8" name="Google Shape;518;p113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4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1" name="Google Shape;521;p114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p114"/>
          <p:cNvGrpSpPr/>
          <p:nvPr/>
        </p:nvGrpSpPr>
        <p:grpSpPr>
          <a:xfrm>
            <a:off x="604267" y="314867"/>
            <a:ext cx="1282067" cy="1070800"/>
            <a:chOff x="4781075" y="719300"/>
            <a:chExt cx="961550" cy="803100"/>
          </a:xfrm>
        </p:grpSpPr>
        <p:sp>
          <p:nvSpPr>
            <p:cNvPr id="523" name="Google Shape;523;p114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14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14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5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8" name="Google Shape;528;p115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115"/>
          <p:cNvGrpSpPr/>
          <p:nvPr/>
        </p:nvGrpSpPr>
        <p:grpSpPr>
          <a:xfrm>
            <a:off x="11150220" y="236606"/>
            <a:ext cx="756821" cy="763609"/>
            <a:chOff x="1549600" y="449100"/>
            <a:chExt cx="741400" cy="748050"/>
          </a:xfrm>
        </p:grpSpPr>
        <p:sp>
          <p:nvSpPr>
            <p:cNvPr id="530" name="Google Shape;530;p115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15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5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15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15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6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16"/>
          <p:cNvSpPr txBox="1"/>
          <p:nvPr>
            <p:ph type="ctrTitle"/>
          </p:nvPr>
        </p:nvSpPr>
        <p:spPr>
          <a:xfrm>
            <a:off x="6323067" y="566267"/>
            <a:ext cx="4909600" cy="2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538" name="Google Shape;538;p116"/>
          <p:cNvSpPr txBox="1"/>
          <p:nvPr>
            <p:ph idx="1" type="subTitle"/>
          </p:nvPr>
        </p:nvSpPr>
        <p:spPr>
          <a:xfrm>
            <a:off x="6322859" y="2704041"/>
            <a:ext cx="49096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/>
        </p:txBody>
      </p:sp>
      <p:sp>
        <p:nvSpPr>
          <p:cNvPr id="539" name="Google Shape;539;p116"/>
          <p:cNvSpPr txBox="1"/>
          <p:nvPr>
            <p:ph idx="2" type="subTitle"/>
          </p:nvPr>
        </p:nvSpPr>
        <p:spPr>
          <a:xfrm>
            <a:off x="6322867" y="5499467"/>
            <a:ext cx="4864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16"/>
          <p:cNvSpPr txBox="1"/>
          <p:nvPr/>
        </p:nvSpPr>
        <p:spPr>
          <a:xfrm>
            <a:off x="960000" y="6091833"/>
            <a:ext cx="102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43825" spcFirstLastPara="1" rIns="2438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iro"/>
              <a:buNone/>
            </a:pP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2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 and infographics &amp; images by </a:t>
            </a:r>
            <a:r>
              <a:rPr lang="en-US" sz="1200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7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117"/>
          <p:cNvGrpSpPr/>
          <p:nvPr/>
        </p:nvGrpSpPr>
        <p:grpSpPr>
          <a:xfrm>
            <a:off x="10590967" y="884167"/>
            <a:ext cx="1282067" cy="1070800"/>
            <a:chOff x="4781075" y="719300"/>
            <a:chExt cx="961550" cy="803100"/>
          </a:xfrm>
        </p:grpSpPr>
        <p:sp>
          <p:nvSpPr>
            <p:cNvPr id="544" name="Google Shape;544;p117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17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17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118"/>
          <p:cNvGrpSpPr/>
          <p:nvPr/>
        </p:nvGrpSpPr>
        <p:grpSpPr>
          <a:xfrm>
            <a:off x="-143533" y="618369"/>
            <a:ext cx="6671588" cy="3515799"/>
            <a:chOff x="-988700" y="1957851"/>
            <a:chExt cx="5003691" cy="2636849"/>
          </a:xfrm>
        </p:grpSpPr>
        <p:sp>
          <p:nvSpPr>
            <p:cNvPr id="549" name="Google Shape;549;p118"/>
            <p:cNvSpPr/>
            <p:nvPr/>
          </p:nvSpPr>
          <p:spPr>
            <a:xfrm>
              <a:off x="-988700" y="2571750"/>
              <a:ext cx="4441675" cy="2022950"/>
            </a:xfrm>
            <a:custGeom>
              <a:rect b="b" l="l" r="r" t="t"/>
              <a:pathLst>
                <a:path extrusionOk="0" h="80918" w="177667">
                  <a:moveTo>
                    <a:pt x="0" y="80918"/>
                  </a:moveTo>
                  <a:lnTo>
                    <a:pt x="44439" y="39134"/>
                  </a:lnTo>
                  <a:lnTo>
                    <a:pt x="81847" y="68196"/>
                  </a:lnTo>
                  <a:lnTo>
                    <a:pt x="120693" y="20142"/>
                  </a:lnTo>
                  <a:lnTo>
                    <a:pt x="148604" y="38270"/>
                  </a:lnTo>
                  <a:lnTo>
                    <a:pt x="177667" y="0"/>
                  </a:lnTo>
                </a:path>
              </a:pathLst>
            </a:custGeom>
            <a:noFill/>
            <a:ln cap="flat" cmpd="sng" w="1524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50" name="Google Shape;550;p118"/>
            <p:cNvSpPr/>
            <p:nvPr/>
          </p:nvSpPr>
          <p:spPr>
            <a:xfrm rot="2161912">
              <a:off x="3316864" y="2061401"/>
              <a:ext cx="562020" cy="645548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18"/>
          <p:cNvGrpSpPr/>
          <p:nvPr/>
        </p:nvGrpSpPr>
        <p:grpSpPr>
          <a:xfrm>
            <a:off x="10493800" y="776100"/>
            <a:ext cx="1282067" cy="1070800"/>
            <a:chOff x="4781075" y="719300"/>
            <a:chExt cx="961550" cy="803100"/>
          </a:xfrm>
        </p:grpSpPr>
        <p:sp>
          <p:nvSpPr>
            <p:cNvPr id="552" name="Google Shape;552;p118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18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18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118"/>
          <p:cNvGrpSpPr/>
          <p:nvPr/>
        </p:nvGrpSpPr>
        <p:grpSpPr>
          <a:xfrm>
            <a:off x="541067" y="301467"/>
            <a:ext cx="988533" cy="997400"/>
            <a:chOff x="1549600" y="449100"/>
            <a:chExt cx="741400" cy="748050"/>
          </a:xfrm>
        </p:grpSpPr>
        <p:sp>
          <p:nvSpPr>
            <p:cNvPr id="556" name="Google Shape;556;p118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18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18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18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8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18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ackground 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9"/>
          <p:cNvSpPr/>
          <p:nvPr/>
        </p:nvSpPr>
        <p:spPr>
          <a:xfrm>
            <a:off x="0" y="6094233"/>
            <a:ext cx="12192000" cy="76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119"/>
          <p:cNvGrpSpPr/>
          <p:nvPr/>
        </p:nvGrpSpPr>
        <p:grpSpPr>
          <a:xfrm>
            <a:off x="5611101" y="1171215"/>
            <a:ext cx="6521476" cy="5052714"/>
            <a:chOff x="-2139550" y="2500801"/>
            <a:chExt cx="6190491" cy="4796274"/>
          </a:xfrm>
        </p:grpSpPr>
        <p:sp>
          <p:nvSpPr>
            <p:cNvPr id="565" name="Google Shape;565;p119"/>
            <p:cNvSpPr/>
            <p:nvPr/>
          </p:nvSpPr>
          <p:spPr>
            <a:xfrm>
              <a:off x="-2139550" y="3097200"/>
              <a:ext cx="5635800" cy="4199875"/>
            </a:xfrm>
            <a:custGeom>
              <a:rect b="b" l="l" r="r" t="t"/>
              <a:pathLst>
                <a:path extrusionOk="0" h="167995" w="225432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cap="flat" cmpd="sng" w="1524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66" name="Google Shape;566;p119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119"/>
          <p:cNvGrpSpPr/>
          <p:nvPr/>
        </p:nvGrpSpPr>
        <p:grpSpPr>
          <a:xfrm>
            <a:off x="7380867" y="1669800"/>
            <a:ext cx="1282067" cy="1070800"/>
            <a:chOff x="4781075" y="719300"/>
            <a:chExt cx="961550" cy="803100"/>
          </a:xfrm>
        </p:grpSpPr>
        <p:sp>
          <p:nvSpPr>
            <p:cNvPr id="568" name="Google Shape;568;p119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9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9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119"/>
          <p:cNvGrpSpPr/>
          <p:nvPr/>
        </p:nvGrpSpPr>
        <p:grpSpPr>
          <a:xfrm>
            <a:off x="9470867" y="652300"/>
            <a:ext cx="988533" cy="997400"/>
            <a:chOff x="1549600" y="449100"/>
            <a:chExt cx="741400" cy="748050"/>
          </a:xfrm>
        </p:grpSpPr>
        <p:sp>
          <p:nvSpPr>
            <p:cNvPr id="572" name="Google Shape;572;p119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19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9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19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19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4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68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i="0" sz="28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86" name="Google Shape;86;p29"/>
          <p:cNvSpPr txBox="1"/>
          <p:nvPr>
            <p:ph idx="1" type="body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86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Inter"/>
              <a:buNone/>
              <a:defRPr b="1" i="0" sz="2500" u="none" cap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Inter"/>
              <a:buNone/>
              <a:defRPr b="1" i="0" sz="2500" u="none" cap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M Serif Text"/>
              <a:buNone/>
              <a:defRPr b="1" i="0" sz="3000" u="none" cap="none" strike="noStrike">
                <a:solidFill>
                  <a:schemeClr val="accent3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 b="0" i="0" sz="1867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"/>
          <p:cNvSpPr txBox="1"/>
          <p:nvPr>
            <p:ph type="ctrTitle"/>
          </p:nvPr>
        </p:nvSpPr>
        <p:spPr>
          <a:xfrm>
            <a:off x="1272865" y="1542138"/>
            <a:ext cx="5693390" cy="287260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Data-Driven Sales Growth Strategic Plan for Superstore</a:t>
            </a:r>
            <a:endParaRPr b="1" sz="5400"/>
          </a:p>
        </p:txBody>
      </p:sp>
      <p:grpSp>
        <p:nvGrpSpPr>
          <p:cNvPr id="582" name="Google Shape;582;p1"/>
          <p:cNvGrpSpPr/>
          <p:nvPr/>
        </p:nvGrpSpPr>
        <p:grpSpPr>
          <a:xfrm>
            <a:off x="7072365" y="1725698"/>
            <a:ext cx="3533673" cy="3406420"/>
            <a:chOff x="1353711" y="1020560"/>
            <a:chExt cx="3218281" cy="3102387"/>
          </a:xfrm>
        </p:grpSpPr>
        <p:grpSp>
          <p:nvGrpSpPr>
            <p:cNvPr id="583" name="Google Shape;583;p1"/>
            <p:cNvGrpSpPr/>
            <p:nvPr/>
          </p:nvGrpSpPr>
          <p:grpSpPr>
            <a:xfrm>
              <a:off x="1534658" y="1020560"/>
              <a:ext cx="2953198" cy="2899900"/>
              <a:chOff x="1534658" y="1020560"/>
              <a:chExt cx="2953198" cy="2899900"/>
            </a:xfrm>
          </p:grpSpPr>
          <p:sp>
            <p:nvSpPr>
              <p:cNvPr id="584" name="Google Shape;584;p1"/>
              <p:cNvSpPr/>
              <p:nvPr/>
            </p:nvSpPr>
            <p:spPr>
              <a:xfrm>
                <a:off x="1534658" y="1020560"/>
                <a:ext cx="2953198" cy="2899900"/>
              </a:xfrm>
              <a:custGeom>
                <a:rect b="b" l="l" r="r" t="t"/>
                <a:pathLst>
                  <a:path extrusionOk="0" h="195873" w="199473">
                    <a:moveTo>
                      <a:pt x="198898" y="575"/>
                    </a:moveTo>
                    <a:lnTo>
                      <a:pt x="198898" y="195297"/>
                    </a:lnTo>
                    <a:lnTo>
                      <a:pt x="587" y="195297"/>
                    </a:lnTo>
                    <a:lnTo>
                      <a:pt x="587" y="575"/>
                    </a:lnTo>
                    <a:close/>
                    <a:moveTo>
                      <a:pt x="0" y="0"/>
                    </a:moveTo>
                    <a:lnTo>
                      <a:pt x="0" y="195872"/>
                    </a:lnTo>
                    <a:lnTo>
                      <a:pt x="199473" y="195872"/>
                    </a:lnTo>
                    <a:lnTo>
                      <a:pt x="199473" y="0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1538996" y="3499361"/>
                <a:ext cx="2944522" cy="8528"/>
              </a:xfrm>
              <a:custGeom>
                <a:rect b="b" l="l" r="r" t="t"/>
                <a:pathLst>
                  <a:path extrusionOk="0" h="576" w="198887">
                    <a:moveTo>
                      <a:pt x="1" y="1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"/>
              <p:cNvSpPr/>
              <p:nvPr/>
            </p:nvSpPr>
            <p:spPr>
              <a:xfrm>
                <a:off x="1538996" y="3086612"/>
                <a:ext cx="2944522" cy="8705"/>
              </a:xfrm>
              <a:custGeom>
                <a:rect b="b" l="l" r="r" t="t"/>
                <a:pathLst>
                  <a:path extrusionOk="0" h="588" w="198887">
                    <a:moveTo>
                      <a:pt x="1" y="0"/>
                    </a:moveTo>
                    <a:lnTo>
                      <a:pt x="1" y="587"/>
                    </a:lnTo>
                    <a:lnTo>
                      <a:pt x="198886" y="587"/>
                    </a:lnTo>
                    <a:lnTo>
                      <a:pt x="198886" y="0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"/>
              <p:cNvSpPr/>
              <p:nvPr/>
            </p:nvSpPr>
            <p:spPr>
              <a:xfrm>
                <a:off x="1538996" y="2674041"/>
                <a:ext cx="2944522" cy="8513"/>
              </a:xfrm>
              <a:custGeom>
                <a:rect b="b" l="l" r="r" t="t"/>
                <a:pathLst>
                  <a:path extrusionOk="0" h="575" w="198887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1538996" y="2261470"/>
                <a:ext cx="2944522" cy="8528"/>
              </a:xfrm>
              <a:custGeom>
                <a:rect b="b" l="l" r="r" t="t"/>
                <a:pathLst>
                  <a:path extrusionOk="0" h="576" w="198887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1"/>
              <p:cNvSpPr/>
              <p:nvPr/>
            </p:nvSpPr>
            <p:spPr>
              <a:xfrm>
                <a:off x="1538996" y="1848707"/>
                <a:ext cx="2944522" cy="8528"/>
              </a:xfrm>
              <a:custGeom>
                <a:rect b="b" l="l" r="r" t="t"/>
                <a:pathLst>
                  <a:path extrusionOk="0" h="576" w="198887">
                    <a:moveTo>
                      <a:pt x="1" y="1"/>
                    </a:moveTo>
                    <a:lnTo>
                      <a:pt x="1" y="576"/>
                    </a:lnTo>
                    <a:lnTo>
                      <a:pt x="198886" y="576"/>
                    </a:lnTo>
                    <a:lnTo>
                      <a:pt x="198886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"/>
              <p:cNvSpPr/>
              <p:nvPr/>
            </p:nvSpPr>
            <p:spPr>
              <a:xfrm>
                <a:off x="1538996" y="1436151"/>
                <a:ext cx="2944522" cy="8513"/>
              </a:xfrm>
              <a:custGeom>
                <a:rect b="b" l="l" r="r" t="t"/>
                <a:pathLst>
                  <a:path extrusionOk="0" h="575" w="198887">
                    <a:moveTo>
                      <a:pt x="1" y="0"/>
                    </a:moveTo>
                    <a:lnTo>
                      <a:pt x="1" y="575"/>
                    </a:lnTo>
                    <a:lnTo>
                      <a:pt x="198886" y="575"/>
                    </a:lnTo>
                    <a:lnTo>
                      <a:pt x="198886" y="0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"/>
              <p:cNvSpPr/>
              <p:nvPr/>
            </p:nvSpPr>
            <p:spPr>
              <a:xfrm>
                <a:off x="3988498" y="1024705"/>
                <a:ext cx="8513" cy="2891594"/>
              </a:xfrm>
              <a:custGeom>
                <a:rect b="b" l="l" r="r" t="t"/>
                <a:pathLst>
                  <a:path extrusionOk="0" h="195312" w="575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"/>
              <p:cNvSpPr/>
              <p:nvPr/>
            </p:nvSpPr>
            <p:spPr>
              <a:xfrm>
                <a:off x="3497845" y="1024705"/>
                <a:ext cx="8513" cy="2891594"/>
              </a:xfrm>
              <a:custGeom>
                <a:rect b="b" l="l" r="r" t="t"/>
                <a:pathLst>
                  <a:path extrusionOk="0" h="195312" w="575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"/>
              <p:cNvSpPr/>
              <p:nvPr/>
            </p:nvSpPr>
            <p:spPr>
              <a:xfrm>
                <a:off x="3007000" y="1024705"/>
                <a:ext cx="8513" cy="2891594"/>
              </a:xfrm>
              <a:custGeom>
                <a:rect b="b" l="l" r="r" t="t"/>
                <a:pathLst>
                  <a:path extrusionOk="0" h="195312" w="575">
                    <a:moveTo>
                      <a:pt x="0" y="1"/>
                    </a:moveTo>
                    <a:lnTo>
                      <a:pt x="0" y="195311"/>
                    </a:lnTo>
                    <a:lnTo>
                      <a:pt x="575" y="195311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2516333" y="1024705"/>
                <a:ext cx="8528" cy="2891594"/>
              </a:xfrm>
              <a:custGeom>
                <a:rect b="b" l="l" r="r" t="t"/>
                <a:pathLst>
                  <a:path extrusionOk="0" h="195312" w="576">
                    <a:moveTo>
                      <a:pt x="1" y="1"/>
                    </a:moveTo>
                    <a:lnTo>
                      <a:pt x="1" y="195311"/>
                    </a:lnTo>
                    <a:lnTo>
                      <a:pt x="576" y="195311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1"/>
              <p:cNvSpPr/>
              <p:nvPr/>
            </p:nvSpPr>
            <p:spPr>
              <a:xfrm>
                <a:off x="2025488" y="1024705"/>
                <a:ext cx="8528" cy="2891594"/>
              </a:xfrm>
              <a:custGeom>
                <a:rect b="b" l="l" r="r" t="t"/>
                <a:pathLst>
                  <a:path extrusionOk="0" h="195312" w="576">
                    <a:moveTo>
                      <a:pt x="1" y="1"/>
                    </a:moveTo>
                    <a:lnTo>
                      <a:pt x="1" y="195311"/>
                    </a:lnTo>
                    <a:lnTo>
                      <a:pt x="576" y="195311"/>
                    </a:ln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666666">
                  <a:alpha val="37647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6" name="Google Shape;596;p1"/>
            <p:cNvSpPr/>
            <p:nvPr/>
          </p:nvSpPr>
          <p:spPr>
            <a:xfrm>
              <a:off x="1353711" y="1669093"/>
              <a:ext cx="3182557" cy="1633450"/>
            </a:xfrm>
            <a:custGeom>
              <a:rect b="b" l="l" r="r" t="t"/>
              <a:pathLst>
                <a:path extrusionOk="0" h="110331" w="214965">
                  <a:moveTo>
                    <a:pt x="214964" y="0"/>
                  </a:moveTo>
                  <a:lnTo>
                    <a:pt x="176906" y="8442"/>
                  </a:lnTo>
                  <a:lnTo>
                    <a:pt x="183918" y="16667"/>
                  </a:lnTo>
                  <a:lnTo>
                    <a:pt x="155055" y="39936"/>
                  </a:lnTo>
                  <a:lnTo>
                    <a:pt x="140508" y="21635"/>
                  </a:lnTo>
                  <a:lnTo>
                    <a:pt x="140470" y="21673"/>
                  </a:lnTo>
                  <a:lnTo>
                    <a:pt x="140240" y="21392"/>
                  </a:lnTo>
                  <a:lnTo>
                    <a:pt x="89692" y="62145"/>
                  </a:lnTo>
                  <a:lnTo>
                    <a:pt x="81723" y="52107"/>
                  </a:lnTo>
                  <a:lnTo>
                    <a:pt x="81735" y="52107"/>
                  </a:lnTo>
                  <a:lnTo>
                    <a:pt x="72246" y="40166"/>
                  </a:lnTo>
                  <a:lnTo>
                    <a:pt x="0" y="98402"/>
                  </a:lnTo>
                  <a:lnTo>
                    <a:pt x="9489" y="110331"/>
                  </a:lnTo>
                  <a:lnTo>
                    <a:pt x="69871" y="61660"/>
                  </a:lnTo>
                  <a:lnTo>
                    <a:pt x="87329" y="83626"/>
                  </a:lnTo>
                  <a:lnTo>
                    <a:pt x="89743" y="81685"/>
                  </a:lnTo>
                  <a:lnTo>
                    <a:pt x="137929" y="42848"/>
                  </a:lnTo>
                  <a:lnTo>
                    <a:pt x="152654" y="61391"/>
                  </a:lnTo>
                  <a:lnTo>
                    <a:pt x="152756" y="61315"/>
                  </a:lnTo>
                  <a:lnTo>
                    <a:pt x="152769" y="61353"/>
                  </a:lnTo>
                  <a:lnTo>
                    <a:pt x="193802" y="28276"/>
                  </a:lnTo>
                  <a:lnTo>
                    <a:pt x="200903" y="36615"/>
                  </a:lnTo>
                  <a:lnTo>
                    <a:pt x="214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3807921" y="3963364"/>
              <a:ext cx="764071" cy="159583"/>
            </a:xfrm>
            <a:custGeom>
              <a:rect b="b" l="l" r="r" t="t"/>
              <a:pathLst>
                <a:path extrusionOk="0" h="10779" w="51609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3807921" y="3883565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71" y="3909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69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47" y="3781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3876187" y="3897749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0102" y="0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3885440" y="3897749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4094191" y="39287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10"/>
                  </a:lnTo>
                  <a:lnTo>
                    <a:pt x="5058" y="448"/>
                  </a:lnTo>
                  <a:lnTo>
                    <a:pt x="5747" y="512"/>
                  </a:lnTo>
                  <a:lnTo>
                    <a:pt x="6322" y="576"/>
                  </a:lnTo>
                  <a:lnTo>
                    <a:pt x="6565" y="627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76"/>
                  </a:lnTo>
                  <a:lnTo>
                    <a:pt x="7471" y="1176"/>
                  </a:lnTo>
                  <a:lnTo>
                    <a:pt x="7446" y="1214"/>
                  </a:lnTo>
                  <a:lnTo>
                    <a:pt x="7408" y="1253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19"/>
                  </a:lnTo>
                  <a:lnTo>
                    <a:pt x="7637" y="1955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51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76"/>
                  </a:lnTo>
                  <a:lnTo>
                    <a:pt x="13780" y="1176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3807921" y="38578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3807921" y="3778065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01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1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3876187" y="3792248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79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6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6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59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6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7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3"/>
                  </a:lnTo>
                  <a:lnTo>
                    <a:pt x="21200" y="7586"/>
                  </a:lnTo>
                  <a:lnTo>
                    <a:pt x="22286" y="7573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7"/>
                  </a:lnTo>
                  <a:lnTo>
                    <a:pt x="28480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59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79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3885440" y="3792248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71" y="1213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5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592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3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6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297" y="1379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4094191" y="38232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8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7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0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6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57"/>
                  </a:lnTo>
                  <a:lnTo>
                    <a:pt x="7101" y="2018"/>
                  </a:lnTo>
                  <a:lnTo>
                    <a:pt x="7637" y="1955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3807921" y="3752349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3807921" y="3672550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8" y="27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5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09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15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9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9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8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5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40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4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406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5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4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"/>
            <p:cNvSpPr/>
            <p:nvPr/>
          </p:nvSpPr>
          <p:spPr>
            <a:xfrm>
              <a:off x="3876187" y="3686733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1200" y="1"/>
                  </a:moveTo>
                  <a:lnTo>
                    <a:pt x="20102" y="14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9"/>
                  </a:lnTo>
                  <a:lnTo>
                    <a:pt x="14891" y="180"/>
                  </a:lnTo>
                  <a:lnTo>
                    <a:pt x="13908" y="231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93"/>
                  </a:lnTo>
                  <a:lnTo>
                    <a:pt x="2095" y="2146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8"/>
                  </a:lnTo>
                  <a:lnTo>
                    <a:pt x="332" y="3130"/>
                  </a:lnTo>
                  <a:lnTo>
                    <a:pt x="243" y="3219"/>
                  </a:lnTo>
                  <a:lnTo>
                    <a:pt x="166" y="3309"/>
                  </a:lnTo>
                  <a:lnTo>
                    <a:pt x="102" y="3411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2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8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9"/>
                  </a:lnTo>
                  <a:lnTo>
                    <a:pt x="332" y="4471"/>
                  </a:lnTo>
                  <a:lnTo>
                    <a:pt x="434" y="4560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595"/>
                  </a:lnTo>
                  <a:lnTo>
                    <a:pt x="3065" y="5761"/>
                  </a:lnTo>
                  <a:lnTo>
                    <a:pt x="3614" y="5914"/>
                  </a:lnTo>
                  <a:lnTo>
                    <a:pt x="4215" y="6067"/>
                  </a:lnTo>
                  <a:lnTo>
                    <a:pt x="4840" y="6208"/>
                  </a:lnTo>
                  <a:lnTo>
                    <a:pt x="5504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17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17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6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4"/>
                  </a:lnTo>
                  <a:lnTo>
                    <a:pt x="36181" y="6476"/>
                  </a:lnTo>
                  <a:lnTo>
                    <a:pt x="36883" y="6348"/>
                  </a:lnTo>
                  <a:lnTo>
                    <a:pt x="37547" y="6208"/>
                  </a:lnTo>
                  <a:lnTo>
                    <a:pt x="38173" y="6067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60"/>
                  </a:lnTo>
                  <a:lnTo>
                    <a:pt x="42056" y="4471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8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1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56" y="3130"/>
                  </a:lnTo>
                  <a:lnTo>
                    <a:pt x="41953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80" y="231"/>
                  </a:lnTo>
                  <a:lnTo>
                    <a:pt x="27496" y="180"/>
                  </a:lnTo>
                  <a:lnTo>
                    <a:pt x="26488" y="129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4"/>
                  </a:lnTo>
                  <a:lnTo>
                    <a:pt x="21200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"/>
            <p:cNvSpPr/>
            <p:nvPr/>
          </p:nvSpPr>
          <p:spPr>
            <a:xfrm>
              <a:off x="3885440" y="3686733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1"/>
                  </a:moveTo>
                  <a:lnTo>
                    <a:pt x="18238" y="14"/>
                  </a:lnTo>
                  <a:lnTo>
                    <a:pt x="16565" y="52"/>
                  </a:lnTo>
                  <a:lnTo>
                    <a:pt x="14943" y="116"/>
                  </a:lnTo>
                  <a:lnTo>
                    <a:pt x="13360" y="192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34" y="1738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9"/>
                  </a:lnTo>
                  <a:lnTo>
                    <a:pt x="282" y="2376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64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690" y="588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2"/>
                  </a:lnTo>
                  <a:lnTo>
                    <a:pt x="34879" y="1942"/>
                  </a:lnTo>
                  <a:lnTo>
                    <a:pt x="35505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3" y="3500"/>
                  </a:lnTo>
                  <a:lnTo>
                    <a:pt x="39285" y="3590"/>
                  </a:lnTo>
                  <a:lnTo>
                    <a:pt x="39387" y="3679"/>
                  </a:lnTo>
                  <a:lnTo>
                    <a:pt x="39477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64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49" y="5314"/>
                  </a:lnTo>
                  <a:lnTo>
                    <a:pt x="39604" y="5211"/>
                  </a:lnTo>
                  <a:lnTo>
                    <a:pt x="39847" y="5097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50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37" y="3794"/>
                  </a:lnTo>
                  <a:lnTo>
                    <a:pt x="41137" y="3692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1"/>
                  </a:lnTo>
                  <a:lnTo>
                    <a:pt x="40971" y="3309"/>
                  </a:lnTo>
                  <a:lnTo>
                    <a:pt x="40894" y="3219"/>
                  </a:lnTo>
                  <a:lnTo>
                    <a:pt x="40818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83" y="1993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84"/>
                  </a:lnTo>
                  <a:lnTo>
                    <a:pt x="28200" y="307"/>
                  </a:lnTo>
                  <a:lnTo>
                    <a:pt x="27229" y="231"/>
                  </a:lnTo>
                  <a:lnTo>
                    <a:pt x="26246" y="180"/>
                  </a:lnTo>
                  <a:lnTo>
                    <a:pt x="25250" y="129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4094191" y="3717749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0"/>
                  </a:moveTo>
                  <a:lnTo>
                    <a:pt x="0" y="383"/>
                  </a:lnTo>
                  <a:lnTo>
                    <a:pt x="2325" y="383"/>
                  </a:lnTo>
                  <a:lnTo>
                    <a:pt x="3346" y="396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7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6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73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56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3"/>
                  </a:lnTo>
                  <a:lnTo>
                    <a:pt x="8557" y="1827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3807921" y="3646848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69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0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69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3807921" y="35670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63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3876187" y="3581232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33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93"/>
                  </a:lnTo>
                  <a:lnTo>
                    <a:pt x="2095" y="2146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607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67"/>
                  </a:lnTo>
                  <a:lnTo>
                    <a:pt x="4840" y="6207"/>
                  </a:lnTo>
                  <a:lnTo>
                    <a:pt x="5504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7"/>
                  </a:lnTo>
                  <a:lnTo>
                    <a:pt x="14891" y="7421"/>
                  </a:lnTo>
                  <a:lnTo>
                    <a:pt x="15900" y="7472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72"/>
                  </a:lnTo>
                  <a:lnTo>
                    <a:pt x="27496" y="7421"/>
                  </a:lnTo>
                  <a:lnTo>
                    <a:pt x="28480" y="7357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48"/>
                  </a:lnTo>
                  <a:lnTo>
                    <a:pt x="37547" y="6207"/>
                  </a:lnTo>
                  <a:lnTo>
                    <a:pt x="38173" y="6067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29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33"/>
                  </a:lnTo>
                  <a:lnTo>
                    <a:pt x="37547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3885440" y="3581232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90"/>
                  </a:lnTo>
                  <a:lnTo>
                    <a:pt x="3551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93"/>
                  </a:lnTo>
                  <a:lnTo>
                    <a:pt x="946" y="2121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4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2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611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26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49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83" y="1993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33"/>
                  </a:lnTo>
                  <a:lnTo>
                    <a:pt x="36297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84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4094191" y="361223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10"/>
                  </a:lnTo>
                  <a:lnTo>
                    <a:pt x="5058" y="461"/>
                  </a:lnTo>
                  <a:lnTo>
                    <a:pt x="5747" y="512"/>
                  </a:lnTo>
                  <a:lnTo>
                    <a:pt x="6322" y="588"/>
                  </a:lnTo>
                  <a:lnTo>
                    <a:pt x="6565" y="627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9"/>
                  </a:lnTo>
                  <a:lnTo>
                    <a:pt x="7471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9"/>
                  </a:lnTo>
                  <a:lnTo>
                    <a:pt x="7637" y="1968"/>
                  </a:lnTo>
                  <a:lnTo>
                    <a:pt x="8110" y="1904"/>
                  </a:lnTo>
                  <a:lnTo>
                    <a:pt x="8557" y="1827"/>
                  </a:lnTo>
                  <a:lnTo>
                    <a:pt x="8940" y="1763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89"/>
                  </a:lnTo>
                  <a:lnTo>
                    <a:pt x="13780" y="1189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27"/>
                  </a:lnTo>
                  <a:lnTo>
                    <a:pt x="9579" y="550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3807921" y="35413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3807921" y="34615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01" y="115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3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04" y="1763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3876187" y="3475732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3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4" y="1252"/>
                  </a:lnTo>
                  <a:lnTo>
                    <a:pt x="4840" y="1379"/>
                  </a:lnTo>
                  <a:lnTo>
                    <a:pt x="4215" y="1533"/>
                  </a:lnTo>
                  <a:lnTo>
                    <a:pt x="3614" y="1673"/>
                  </a:lnTo>
                  <a:lnTo>
                    <a:pt x="3065" y="1826"/>
                  </a:lnTo>
                  <a:lnTo>
                    <a:pt x="2554" y="1992"/>
                  </a:lnTo>
                  <a:lnTo>
                    <a:pt x="2095" y="2158"/>
                  </a:lnTo>
                  <a:lnTo>
                    <a:pt x="1660" y="2325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0" y="3704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89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59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75"/>
                  </a:lnTo>
                  <a:lnTo>
                    <a:pt x="2095" y="5441"/>
                  </a:lnTo>
                  <a:lnTo>
                    <a:pt x="2554" y="5607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6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6"/>
                  </a:lnTo>
                  <a:lnTo>
                    <a:pt x="14891" y="7420"/>
                  </a:lnTo>
                  <a:lnTo>
                    <a:pt x="15900" y="7471"/>
                  </a:lnTo>
                  <a:lnTo>
                    <a:pt x="16922" y="7510"/>
                  </a:lnTo>
                  <a:lnTo>
                    <a:pt x="17969" y="7548"/>
                  </a:lnTo>
                  <a:lnTo>
                    <a:pt x="19029" y="7561"/>
                  </a:lnTo>
                  <a:lnTo>
                    <a:pt x="20102" y="7586"/>
                  </a:lnTo>
                  <a:lnTo>
                    <a:pt x="22286" y="7586"/>
                  </a:lnTo>
                  <a:lnTo>
                    <a:pt x="23359" y="7561"/>
                  </a:lnTo>
                  <a:lnTo>
                    <a:pt x="24419" y="7548"/>
                  </a:lnTo>
                  <a:lnTo>
                    <a:pt x="25466" y="7510"/>
                  </a:lnTo>
                  <a:lnTo>
                    <a:pt x="26488" y="7471"/>
                  </a:lnTo>
                  <a:lnTo>
                    <a:pt x="27496" y="7420"/>
                  </a:lnTo>
                  <a:lnTo>
                    <a:pt x="28480" y="7356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47"/>
                  </a:lnTo>
                  <a:lnTo>
                    <a:pt x="37547" y="6207"/>
                  </a:lnTo>
                  <a:lnTo>
                    <a:pt x="38173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293" y="5441"/>
                  </a:lnTo>
                  <a:lnTo>
                    <a:pt x="40727" y="5275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59"/>
                  </a:lnTo>
                  <a:lnTo>
                    <a:pt x="42056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89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704"/>
                  </a:lnTo>
                  <a:lnTo>
                    <a:pt x="42362" y="3602"/>
                  </a:lnTo>
                  <a:lnTo>
                    <a:pt x="42324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29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25"/>
                  </a:lnTo>
                  <a:lnTo>
                    <a:pt x="40293" y="2158"/>
                  </a:lnTo>
                  <a:lnTo>
                    <a:pt x="39833" y="1992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73" y="1533"/>
                  </a:lnTo>
                  <a:lnTo>
                    <a:pt x="37547" y="1379"/>
                  </a:lnTo>
                  <a:lnTo>
                    <a:pt x="36883" y="1252"/>
                  </a:lnTo>
                  <a:lnTo>
                    <a:pt x="36181" y="1111"/>
                  </a:lnTo>
                  <a:lnTo>
                    <a:pt x="35440" y="996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83"/>
                  </a:lnTo>
                  <a:lnTo>
                    <a:pt x="29450" y="307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3885440" y="3475732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15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90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34" y="1737"/>
                  </a:lnTo>
                  <a:lnTo>
                    <a:pt x="1712" y="1865"/>
                  </a:lnTo>
                  <a:lnTo>
                    <a:pt x="1316" y="1992"/>
                  </a:lnTo>
                  <a:lnTo>
                    <a:pt x="946" y="2120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24"/>
                  </a:lnTo>
                  <a:lnTo>
                    <a:pt x="4292" y="1545"/>
                  </a:lnTo>
                  <a:lnTo>
                    <a:pt x="5352" y="1392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6" y="881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51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3"/>
                  </a:lnTo>
                  <a:lnTo>
                    <a:pt x="22797" y="639"/>
                  </a:lnTo>
                  <a:lnTo>
                    <a:pt x="23819" y="690"/>
                  </a:lnTo>
                  <a:lnTo>
                    <a:pt x="24828" y="741"/>
                  </a:lnTo>
                  <a:lnTo>
                    <a:pt x="25811" y="792"/>
                  </a:lnTo>
                  <a:lnTo>
                    <a:pt x="26782" y="869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71" y="1213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5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54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2"/>
                  </a:lnTo>
                  <a:lnTo>
                    <a:pt x="38774" y="3231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1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1" y="4611"/>
                  </a:lnTo>
                  <a:lnTo>
                    <a:pt x="39643" y="4687"/>
                  </a:lnTo>
                  <a:lnTo>
                    <a:pt x="39592" y="4777"/>
                  </a:lnTo>
                  <a:lnTo>
                    <a:pt x="39540" y="4853"/>
                  </a:lnTo>
                  <a:lnTo>
                    <a:pt x="39400" y="5019"/>
                  </a:lnTo>
                  <a:lnTo>
                    <a:pt x="39221" y="5172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49" y="5326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00" y="4649"/>
                  </a:lnTo>
                  <a:lnTo>
                    <a:pt x="40741" y="4534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37" y="3793"/>
                  </a:lnTo>
                  <a:lnTo>
                    <a:pt x="41137" y="3704"/>
                  </a:lnTo>
                  <a:lnTo>
                    <a:pt x="41111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58"/>
                  </a:lnTo>
                  <a:lnTo>
                    <a:pt x="38583" y="1992"/>
                  </a:lnTo>
                  <a:lnTo>
                    <a:pt x="38072" y="1826"/>
                  </a:lnTo>
                  <a:lnTo>
                    <a:pt x="37523" y="1673"/>
                  </a:lnTo>
                  <a:lnTo>
                    <a:pt x="36935" y="1533"/>
                  </a:lnTo>
                  <a:lnTo>
                    <a:pt x="36297" y="1379"/>
                  </a:lnTo>
                  <a:lnTo>
                    <a:pt x="35632" y="1252"/>
                  </a:lnTo>
                  <a:lnTo>
                    <a:pt x="34930" y="1111"/>
                  </a:lnTo>
                  <a:lnTo>
                    <a:pt x="34202" y="996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83"/>
                  </a:lnTo>
                  <a:lnTo>
                    <a:pt x="28200" y="307"/>
                  </a:lnTo>
                  <a:lnTo>
                    <a:pt x="27229" y="230"/>
                  </a:lnTo>
                  <a:lnTo>
                    <a:pt x="26246" y="179"/>
                  </a:lnTo>
                  <a:lnTo>
                    <a:pt x="25250" y="128"/>
                  </a:lnTo>
                  <a:lnTo>
                    <a:pt x="24215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4094191" y="350673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22"/>
                  </a:lnTo>
                  <a:lnTo>
                    <a:pt x="5058" y="460"/>
                  </a:lnTo>
                  <a:lnTo>
                    <a:pt x="5747" y="511"/>
                  </a:lnTo>
                  <a:lnTo>
                    <a:pt x="6322" y="588"/>
                  </a:lnTo>
                  <a:lnTo>
                    <a:pt x="6565" y="626"/>
                  </a:lnTo>
                  <a:lnTo>
                    <a:pt x="6795" y="678"/>
                  </a:lnTo>
                  <a:lnTo>
                    <a:pt x="6973" y="716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23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6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85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4"/>
                  </a:lnTo>
                  <a:lnTo>
                    <a:pt x="8557" y="1840"/>
                  </a:lnTo>
                  <a:lnTo>
                    <a:pt x="8940" y="1763"/>
                  </a:lnTo>
                  <a:lnTo>
                    <a:pt x="9285" y="1674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5"/>
                  </a:lnTo>
                  <a:lnTo>
                    <a:pt x="10102" y="1354"/>
                  </a:lnTo>
                  <a:lnTo>
                    <a:pt x="10166" y="1291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26"/>
                  </a:lnTo>
                  <a:lnTo>
                    <a:pt x="9579" y="550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3807921" y="34358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1" y="0"/>
                  </a:moveTo>
                  <a:lnTo>
                    <a:pt x="1" y="5403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7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3807921" y="3356034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4"/>
                  </a:lnTo>
                  <a:lnTo>
                    <a:pt x="23168" y="27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6" y="1763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24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2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22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28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8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22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24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4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8"/>
                  </a:lnTo>
                  <a:lnTo>
                    <a:pt x="44904" y="1763"/>
                  </a:lnTo>
                  <a:lnTo>
                    <a:pt x="44048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4"/>
                  </a:lnTo>
                  <a:lnTo>
                    <a:pt x="32261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3876187" y="3370409"/>
              <a:ext cx="627554" cy="112133"/>
            </a:xfrm>
            <a:custGeom>
              <a:rect b="b" l="l" r="r" t="t"/>
              <a:pathLst>
                <a:path extrusionOk="0" h="7574" w="42388">
                  <a:moveTo>
                    <a:pt x="20102" y="1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48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099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61"/>
                  </a:lnTo>
                  <a:lnTo>
                    <a:pt x="3065" y="1814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78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25"/>
                  </a:lnTo>
                  <a:lnTo>
                    <a:pt x="434" y="3015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8"/>
                  </a:lnTo>
                  <a:lnTo>
                    <a:pt x="64" y="3487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6"/>
                  </a:lnTo>
                  <a:lnTo>
                    <a:pt x="243" y="4356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37"/>
                  </a:lnTo>
                  <a:lnTo>
                    <a:pt x="664" y="4726"/>
                  </a:lnTo>
                  <a:lnTo>
                    <a:pt x="958" y="4918"/>
                  </a:lnTo>
                  <a:lnTo>
                    <a:pt x="1290" y="5084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5"/>
                  </a:lnTo>
                  <a:lnTo>
                    <a:pt x="8518" y="6820"/>
                  </a:lnTo>
                  <a:lnTo>
                    <a:pt x="9349" y="6923"/>
                  </a:lnTo>
                  <a:lnTo>
                    <a:pt x="10204" y="7025"/>
                  </a:lnTo>
                  <a:lnTo>
                    <a:pt x="11085" y="7114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14"/>
                  </a:lnTo>
                  <a:lnTo>
                    <a:pt x="32183" y="7025"/>
                  </a:lnTo>
                  <a:lnTo>
                    <a:pt x="33039" y="6923"/>
                  </a:lnTo>
                  <a:lnTo>
                    <a:pt x="33869" y="6820"/>
                  </a:lnTo>
                  <a:lnTo>
                    <a:pt x="34674" y="6705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84"/>
                  </a:lnTo>
                  <a:lnTo>
                    <a:pt x="41443" y="4918"/>
                  </a:lnTo>
                  <a:lnTo>
                    <a:pt x="41724" y="4726"/>
                  </a:lnTo>
                  <a:lnTo>
                    <a:pt x="41851" y="4637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56"/>
                  </a:lnTo>
                  <a:lnTo>
                    <a:pt x="42222" y="4266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487"/>
                  </a:lnTo>
                  <a:lnTo>
                    <a:pt x="42285" y="3398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15"/>
                  </a:lnTo>
                  <a:lnTo>
                    <a:pt x="41851" y="2925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78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14"/>
                  </a:lnTo>
                  <a:lnTo>
                    <a:pt x="38773" y="1661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099"/>
                  </a:lnTo>
                  <a:lnTo>
                    <a:pt x="35440" y="984"/>
                  </a:lnTo>
                  <a:lnTo>
                    <a:pt x="34674" y="856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48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"/>
            <p:cNvSpPr/>
            <p:nvPr/>
          </p:nvSpPr>
          <p:spPr>
            <a:xfrm>
              <a:off x="3885440" y="3370409"/>
              <a:ext cx="609033" cy="83204"/>
            </a:xfrm>
            <a:custGeom>
              <a:rect b="b" l="l" r="r" t="t"/>
              <a:pathLst>
                <a:path extrusionOk="0" h="5620" w="41137">
                  <a:moveTo>
                    <a:pt x="18238" y="1"/>
                  </a:moveTo>
                  <a:lnTo>
                    <a:pt x="16565" y="39"/>
                  </a:lnTo>
                  <a:lnTo>
                    <a:pt x="14943" y="103"/>
                  </a:lnTo>
                  <a:lnTo>
                    <a:pt x="13360" y="179"/>
                  </a:lnTo>
                  <a:lnTo>
                    <a:pt x="11840" y="282"/>
                  </a:lnTo>
                  <a:lnTo>
                    <a:pt x="10371" y="409"/>
                  </a:lnTo>
                  <a:lnTo>
                    <a:pt x="8966" y="537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25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63"/>
                  </a:lnTo>
                  <a:lnTo>
                    <a:pt x="1" y="2504"/>
                  </a:lnTo>
                  <a:lnTo>
                    <a:pt x="716" y="2287"/>
                  </a:lnTo>
                  <a:lnTo>
                    <a:pt x="1508" y="2082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67"/>
                  </a:lnTo>
                  <a:lnTo>
                    <a:pt x="12772" y="690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8532" y="550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80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3"/>
                  </a:lnTo>
                  <a:lnTo>
                    <a:pt x="32005" y="1418"/>
                  </a:lnTo>
                  <a:lnTo>
                    <a:pt x="32772" y="1533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29"/>
                  </a:lnTo>
                  <a:lnTo>
                    <a:pt x="35505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695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77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4" y="4151"/>
                  </a:lnTo>
                  <a:lnTo>
                    <a:pt x="39719" y="4241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13"/>
                  </a:lnTo>
                  <a:lnTo>
                    <a:pt x="38761" y="5467"/>
                  </a:lnTo>
                  <a:lnTo>
                    <a:pt x="38480" y="5620"/>
                  </a:lnTo>
                  <a:lnTo>
                    <a:pt x="39081" y="5416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51"/>
                  </a:lnTo>
                  <a:lnTo>
                    <a:pt x="41099" y="4036"/>
                  </a:lnTo>
                  <a:lnTo>
                    <a:pt x="41137" y="3909"/>
                  </a:lnTo>
                  <a:lnTo>
                    <a:pt x="41137" y="3781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487"/>
                  </a:lnTo>
                  <a:lnTo>
                    <a:pt x="41035" y="3398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15"/>
                  </a:lnTo>
                  <a:lnTo>
                    <a:pt x="40600" y="2925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78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14"/>
                  </a:lnTo>
                  <a:lnTo>
                    <a:pt x="37523" y="1661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099"/>
                  </a:lnTo>
                  <a:lnTo>
                    <a:pt x="34202" y="984"/>
                  </a:lnTo>
                  <a:lnTo>
                    <a:pt x="33423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48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"/>
            <p:cNvSpPr/>
            <p:nvPr/>
          </p:nvSpPr>
          <p:spPr>
            <a:xfrm>
              <a:off x="4094191" y="3401233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0"/>
                  </a:moveTo>
                  <a:lnTo>
                    <a:pt x="0" y="383"/>
                  </a:lnTo>
                  <a:lnTo>
                    <a:pt x="2325" y="383"/>
                  </a:lnTo>
                  <a:lnTo>
                    <a:pt x="3346" y="396"/>
                  </a:lnTo>
                  <a:lnTo>
                    <a:pt x="4253" y="422"/>
                  </a:lnTo>
                  <a:lnTo>
                    <a:pt x="5058" y="460"/>
                  </a:lnTo>
                  <a:lnTo>
                    <a:pt x="5747" y="511"/>
                  </a:lnTo>
                  <a:lnTo>
                    <a:pt x="6322" y="588"/>
                  </a:lnTo>
                  <a:lnTo>
                    <a:pt x="6565" y="626"/>
                  </a:lnTo>
                  <a:lnTo>
                    <a:pt x="6795" y="677"/>
                  </a:lnTo>
                  <a:lnTo>
                    <a:pt x="6973" y="715"/>
                  </a:lnTo>
                  <a:lnTo>
                    <a:pt x="7139" y="779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71" y="1188"/>
                  </a:lnTo>
                  <a:lnTo>
                    <a:pt x="7446" y="1226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405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73"/>
                  </a:lnTo>
                  <a:lnTo>
                    <a:pt x="5505" y="1712"/>
                  </a:lnTo>
                  <a:lnTo>
                    <a:pt x="5096" y="1750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22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0" y="3461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84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108"/>
                  </a:lnTo>
                  <a:lnTo>
                    <a:pt x="6539" y="2069"/>
                  </a:lnTo>
                  <a:lnTo>
                    <a:pt x="7101" y="2018"/>
                  </a:lnTo>
                  <a:lnTo>
                    <a:pt x="7637" y="1967"/>
                  </a:lnTo>
                  <a:lnTo>
                    <a:pt x="8110" y="1903"/>
                  </a:lnTo>
                  <a:lnTo>
                    <a:pt x="8557" y="1839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5"/>
                  </a:lnTo>
                  <a:lnTo>
                    <a:pt x="10102" y="1354"/>
                  </a:lnTo>
                  <a:lnTo>
                    <a:pt x="10166" y="1303"/>
                  </a:lnTo>
                  <a:lnTo>
                    <a:pt x="10217" y="1239"/>
                  </a:lnTo>
                  <a:lnTo>
                    <a:pt x="10256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26"/>
                  </a:lnTo>
                  <a:lnTo>
                    <a:pt x="9579" y="549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3807921" y="3330332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1" y="0"/>
                  </a:moveTo>
                  <a:lnTo>
                    <a:pt x="1" y="5402"/>
                  </a:lnTo>
                  <a:lnTo>
                    <a:pt x="1" y="5543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39"/>
                  </a:lnTo>
                  <a:lnTo>
                    <a:pt x="3117" y="7969"/>
                  </a:lnTo>
                  <a:lnTo>
                    <a:pt x="3730" y="8199"/>
                  </a:lnTo>
                  <a:lnTo>
                    <a:pt x="4407" y="8416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29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0"/>
                  </a:lnTo>
                  <a:lnTo>
                    <a:pt x="14611" y="10255"/>
                  </a:lnTo>
                  <a:lnTo>
                    <a:pt x="15760" y="10370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0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29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6"/>
                  </a:lnTo>
                  <a:lnTo>
                    <a:pt x="47880" y="8199"/>
                  </a:lnTo>
                  <a:lnTo>
                    <a:pt x="48493" y="7969"/>
                  </a:lnTo>
                  <a:lnTo>
                    <a:pt x="49068" y="7739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6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2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3807921" y="32505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23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27"/>
                  </a:lnTo>
                  <a:lnTo>
                    <a:pt x="49578" y="7497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23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3876187" y="3264909"/>
              <a:ext cx="627554" cy="112133"/>
            </a:xfrm>
            <a:custGeom>
              <a:rect b="b" l="l" r="r" t="t"/>
              <a:pathLst>
                <a:path extrusionOk="0" h="7574" w="42388">
                  <a:moveTo>
                    <a:pt x="20102" y="0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6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47"/>
                  </a:lnTo>
                  <a:lnTo>
                    <a:pt x="10204" y="549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61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78"/>
                  </a:lnTo>
                  <a:lnTo>
                    <a:pt x="958" y="2657"/>
                  </a:lnTo>
                  <a:lnTo>
                    <a:pt x="664" y="2835"/>
                  </a:lnTo>
                  <a:lnTo>
                    <a:pt x="537" y="2925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7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4"/>
                  </a:lnTo>
                  <a:lnTo>
                    <a:pt x="102" y="4176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47"/>
                  </a:lnTo>
                  <a:lnTo>
                    <a:pt x="537" y="4636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83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7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4"/>
                  </a:lnTo>
                  <a:lnTo>
                    <a:pt x="5504" y="6335"/>
                  </a:lnTo>
                  <a:lnTo>
                    <a:pt x="6207" y="6462"/>
                  </a:lnTo>
                  <a:lnTo>
                    <a:pt x="6948" y="6590"/>
                  </a:lnTo>
                  <a:lnTo>
                    <a:pt x="7714" y="6705"/>
                  </a:lnTo>
                  <a:lnTo>
                    <a:pt x="8518" y="6820"/>
                  </a:lnTo>
                  <a:lnTo>
                    <a:pt x="9349" y="6922"/>
                  </a:lnTo>
                  <a:lnTo>
                    <a:pt x="10204" y="7024"/>
                  </a:lnTo>
                  <a:lnTo>
                    <a:pt x="11085" y="7114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14"/>
                  </a:lnTo>
                  <a:lnTo>
                    <a:pt x="32183" y="7024"/>
                  </a:lnTo>
                  <a:lnTo>
                    <a:pt x="33039" y="6922"/>
                  </a:lnTo>
                  <a:lnTo>
                    <a:pt x="33869" y="6820"/>
                  </a:lnTo>
                  <a:lnTo>
                    <a:pt x="34674" y="6705"/>
                  </a:lnTo>
                  <a:lnTo>
                    <a:pt x="35440" y="6590"/>
                  </a:lnTo>
                  <a:lnTo>
                    <a:pt x="36181" y="6462"/>
                  </a:lnTo>
                  <a:lnTo>
                    <a:pt x="36883" y="6335"/>
                  </a:lnTo>
                  <a:lnTo>
                    <a:pt x="37547" y="6194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7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83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36"/>
                  </a:lnTo>
                  <a:lnTo>
                    <a:pt x="41953" y="4547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6"/>
                  </a:lnTo>
                  <a:lnTo>
                    <a:pt x="42324" y="4074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7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25"/>
                  </a:lnTo>
                  <a:lnTo>
                    <a:pt x="41724" y="2835"/>
                  </a:lnTo>
                  <a:lnTo>
                    <a:pt x="41443" y="2657"/>
                  </a:lnTo>
                  <a:lnTo>
                    <a:pt x="41098" y="2478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61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56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49"/>
                  </a:lnTo>
                  <a:lnTo>
                    <a:pt x="31302" y="447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3885440" y="3264909"/>
              <a:ext cx="609033" cy="83204"/>
            </a:xfrm>
            <a:custGeom>
              <a:rect b="b" l="l" r="r" t="t"/>
              <a:pathLst>
                <a:path extrusionOk="0" h="5620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39"/>
                  </a:lnTo>
                  <a:lnTo>
                    <a:pt x="14943" y="102"/>
                  </a:lnTo>
                  <a:lnTo>
                    <a:pt x="13360" y="179"/>
                  </a:lnTo>
                  <a:lnTo>
                    <a:pt x="11840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80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34" y="1724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2" y="2363"/>
                  </a:lnTo>
                  <a:lnTo>
                    <a:pt x="1" y="2503"/>
                  </a:lnTo>
                  <a:lnTo>
                    <a:pt x="716" y="2286"/>
                  </a:lnTo>
                  <a:lnTo>
                    <a:pt x="1508" y="2082"/>
                  </a:lnTo>
                  <a:lnTo>
                    <a:pt x="2364" y="1890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67"/>
                  </a:lnTo>
                  <a:lnTo>
                    <a:pt x="12772" y="690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2"/>
                  </a:lnTo>
                  <a:lnTo>
                    <a:pt x="18532" y="549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79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09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3"/>
                  </a:lnTo>
                  <a:lnTo>
                    <a:pt x="32005" y="1418"/>
                  </a:lnTo>
                  <a:lnTo>
                    <a:pt x="32772" y="1533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29"/>
                  </a:lnTo>
                  <a:lnTo>
                    <a:pt x="35505" y="2082"/>
                  </a:lnTo>
                  <a:lnTo>
                    <a:pt x="36105" y="2222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3" y="3487"/>
                  </a:lnTo>
                  <a:lnTo>
                    <a:pt x="39285" y="3576"/>
                  </a:lnTo>
                  <a:lnTo>
                    <a:pt x="39387" y="3678"/>
                  </a:lnTo>
                  <a:lnTo>
                    <a:pt x="39477" y="3768"/>
                  </a:lnTo>
                  <a:lnTo>
                    <a:pt x="39553" y="3857"/>
                  </a:lnTo>
                  <a:lnTo>
                    <a:pt x="39617" y="3959"/>
                  </a:lnTo>
                  <a:lnTo>
                    <a:pt x="39655" y="4049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08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1" y="5415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51"/>
                  </a:lnTo>
                  <a:lnTo>
                    <a:pt x="41099" y="4036"/>
                  </a:lnTo>
                  <a:lnTo>
                    <a:pt x="41137" y="3908"/>
                  </a:lnTo>
                  <a:lnTo>
                    <a:pt x="41137" y="3781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7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25"/>
                  </a:lnTo>
                  <a:lnTo>
                    <a:pt x="40473" y="2835"/>
                  </a:lnTo>
                  <a:lnTo>
                    <a:pt x="40192" y="2657"/>
                  </a:lnTo>
                  <a:lnTo>
                    <a:pt x="39860" y="2478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61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49"/>
                  </a:lnTo>
                  <a:lnTo>
                    <a:pt x="30051" y="447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6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4094191" y="3295718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2325" y="384"/>
                  </a:lnTo>
                  <a:lnTo>
                    <a:pt x="3346" y="397"/>
                  </a:lnTo>
                  <a:lnTo>
                    <a:pt x="4253" y="422"/>
                  </a:lnTo>
                  <a:lnTo>
                    <a:pt x="5058" y="461"/>
                  </a:lnTo>
                  <a:lnTo>
                    <a:pt x="5747" y="512"/>
                  </a:lnTo>
                  <a:lnTo>
                    <a:pt x="6322" y="588"/>
                  </a:lnTo>
                  <a:lnTo>
                    <a:pt x="6565" y="627"/>
                  </a:lnTo>
                  <a:lnTo>
                    <a:pt x="6795" y="678"/>
                  </a:lnTo>
                  <a:lnTo>
                    <a:pt x="6973" y="729"/>
                  </a:lnTo>
                  <a:lnTo>
                    <a:pt x="7139" y="780"/>
                  </a:lnTo>
                  <a:lnTo>
                    <a:pt x="7267" y="831"/>
                  </a:lnTo>
                  <a:lnTo>
                    <a:pt x="7369" y="895"/>
                  </a:lnTo>
                  <a:lnTo>
                    <a:pt x="0" y="895"/>
                  </a:lnTo>
                  <a:lnTo>
                    <a:pt x="0" y="1189"/>
                  </a:lnTo>
                  <a:lnTo>
                    <a:pt x="7471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5" y="1329"/>
                  </a:lnTo>
                  <a:lnTo>
                    <a:pt x="7165" y="1406"/>
                  </a:lnTo>
                  <a:lnTo>
                    <a:pt x="6986" y="1470"/>
                  </a:lnTo>
                  <a:lnTo>
                    <a:pt x="6769" y="1521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74"/>
                  </a:lnTo>
                  <a:lnTo>
                    <a:pt x="5505" y="1712"/>
                  </a:lnTo>
                  <a:lnTo>
                    <a:pt x="5096" y="1751"/>
                  </a:lnTo>
                  <a:lnTo>
                    <a:pt x="4151" y="1814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23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0" y="3462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77"/>
                  </a:lnTo>
                  <a:lnTo>
                    <a:pt x="5032" y="2568"/>
                  </a:lnTo>
                  <a:lnTo>
                    <a:pt x="3078" y="2185"/>
                  </a:lnTo>
                  <a:lnTo>
                    <a:pt x="3844" y="2185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108"/>
                  </a:lnTo>
                  <a:lnTo>
                    <a:pt x="6539" y="2070"/>
                  </a:lnTo>
                  <a:lnTo>
                    <a:pt x="7101" y="2019"/>
                  </a:lnTo>
                  <a:lnTo>
                    <a:pt x="7637" y="1968"/>
                  </a:lnTo>
                  <a:lnTo>
                    <a:pt x="8110" y="1904"/>
                  </a:lnTo>
                  <a:lnTo>
                    <a:pt x="8557" y="1840"/>
                  </a:lnTo>
                  <a:lnTo>
                    <a:pt x="8940" y="1763"/>
                  </a:lnTo>
                  <a:lnTo>
                    <a:pt x="9285" y="1687"/>
                  </a:lnTo>
                  <a:lnTo>
                    <a:pt x="9579" y="1597"/>
                  </a:lnTo>
                  <a:lnTo>
                    <a:pt x="9821" y="1495"/>
                  </a:lnTo>
                  <a:lnTo>
                    <a:pt x="10026" y="1406"/>
                  </a:lnTo>
                  <a:lnTo>
                    <a:pt x="10102" y="1355"/>
                  </a:lnTo>
                  <a:lnTo>
                    <a:pt x="10166" y="1304"/>
                  </a:lnTo>
                  <a:lnTo>
                    <a:pt x="10217" y="1240"/>
                  </a:lnTo>
                  <a:lnTo>
                    <a:pt x="10256" y="1189"/>
                  </a:lnTo>
                  <a:lnTo>
                    <a:pt x="13780" y="1189"/>
                  </a:lnTo>
                  <a:lnTo>
                    <a:pt x="13780" y="895"/>
                  </a:lnTo>
                  <a:lnTo>
                    <a:pt x="10217" y="895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27"/>
                  </a:lnTo>
                  <a:lnTo>
                    <a:pt x="9579" y="550"/>
                  </a:lnTo>
                  <a:lnTo>
                    <a:pt x="9323" y="474"/>
                  </a:lnTo>
                  <a:lnTo>
                    <a:pt x="9042" y="410"/>
                  </a:lnTo>
                  <a:lnTo>
                    <a:pt x="8723" y="359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3807921" y="322500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1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58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64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67"/>
                  </a:lnTo>
                  <a:lnTo>
                    <a:pt x="25811" y="10779"/>
                  </a:lnTo>
                  <a:lnTo>
                    <a:pt x="27139" y="10767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64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58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3807921" y="3145033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01" y="115"/>
                  </a:lnTo>
                  <a:lnTo>
                    <a:pt x="19362" y="179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7" y="2376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23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6"/>
                  </a:lnTo>
                  <a:lnTo>
                    <a:pt x="524" y="4304"/>
                  </a:lnTo>
                  <a:lnTo>
                    <a:pt x="397" y="4445"/>
                  </a:lnTo>
                  <a:lnTo>
                    <a:pt x="294" y="4572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403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187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187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69"/>
                  </a:lnTo>
                  <a:lnTo>
                    <a:pt x="50051" y="7254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2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41"/>
                  </a:lnTo>
                  <a:lnTo>
                    <a:pt x="51405" y="4713"/>
                  </a:lnTo>
                  <a:lnTo>
                    <a:pt x="51315" y="4572"/>
                  </a:lnTo>
                  <a:lnTo>
                    <a:pt x="51213" y="4445"/>
                  </a:lnTo>
                  <a:lnTo>
                    <a:pt x="51085" y="4304"/>
                  </a:lnTo>
                  <a:lnTo>
                    <a:pt x="50958" y="4176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3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23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74" y="243"/>
                  </a:lnTo>
                  <a:lnTo>
                    <a:pt x="32261" y="179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3876187" y="3159394"/>
              <a:ext cx="627554" cy="112148"/>
            </a:xfrm>
            <a:custGeom>
              <a:rect b="b" l="l" r="r" t="t"/>
              <a:pathLst>
                <a:path extrusionOk="0" h="7575" w="42388">
                  <a:moveTo>
                    <a:pt x="20102" y="1"/>
                  </a:moveTo>
                  <a:lnTo>
                    <a:pt x="19029" y="14"/>
                  </a:lnTo>
                  <a:lnTo>
                    <a:pt x="17969" y="39"/>
                  </a:lnTo>
                  <a:lnTo>
                    <a:pt x="16922" y="78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1"/>
                  </a:lnTo>
                  <a:lnTo>
                    <a:pt x="12950" y="295"/>
                  </a:lnTo>
                  <a:lnTo>
                    <a:pt x="12005" y="371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57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40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3"/>
                  </a:lnTo>
                  <a:lnTo>
                    <a:pt x="1290" y="2479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26"/>
                  </a:lnTo>
                  <a:lnTo>
                    <a:pt x="434" y="3028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9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90"/>
                  </a:lnTo>
                  <a:lnTo>
                    <a:pt x="0" y="3692"/>
                  </a:lnTo>
                  <a:lnTo>
                    <a:pt x="0" y="3781"/>
                  </a:lnTo>
                  <a:lnTo>
                    <a:pt x="0" y="3883"/>
                  </a:lnTo>
                  <a:lnTo>
                    <a:pt x="26" y="3986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7"/>
                  </a:lnTo>
                  <a:lnTo>
                    <a:pt x="243" y="4369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63"/>
                  </a:lnTo>
                  <a:lnTo>
                    <a:pt x="2095" y="5429"/>
                  </a:lnTo>
                  <a:lnTo>
                    <a:pt x="2554" y="5595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6"/>
                  </a:lnTo>
                  <a:lnTo>
                    <a:pt x="8518" y="6821"/>
                  </a:lnTo>
                  <a:lnTo>
                    <a:pt x="9349" y="6936"/>
                  </a:lnTo>
                  <a:lnTo>
                    <a:pt x="10204" y="7025"/>
                  </a:lnTo>
                  <a:lnTo>
                    <a:pt x="11085" y="7114"/>
                  </a:lnTo>
                  <a:lnTo>
                    <a:pt x="12005" y="7204"/>
                  </a:lnTo>
                  <a:lnTo>
                    <a:pt x="12950" y="7281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8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1"/>
                  </a:lnTo>
                  <a:lnTo>
                    <a:pt x="30383" y="7204"/>
                  </a:lnTo>
                  <a:lnTo>
                    <a:pt x="31302" y="7114"/>
                  </a:lnTo>
                  <a:lnTo>
                    <a:pt x="32183" y="7025"/>
                  </a:lnTo>
                  <a:lnTo>
                    <a:pt x="33039" y="6936"/>
                  </a:lnTo>
                  <a:lnTo>
                    <a:pt x="33869" y="6821"/>
                  </a:lnTo>
                  <a:lnTo>
                    <a:pt x="34674" y="6706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5"/>
                  </a:lnTo>
                  <a:lnTo>
                    <a:pt x="40293" y="5429"/>
                  </a:lnTo>
                  <a:lnTo>
                    <a:pt x="40727" y="5263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69"/>
                  </a:lnTo>
                  <a:lnTo>
                    <a:pt x="42222" y="4267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6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2"/>
                  </a:lnTo>
                  <a:lnTo>
                    <a:pt x="42362" y="3590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9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28"/>
                  </a:lnTo>
                  <a:lnTo>
                    <a:pt x="41851" y="2926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79"/>
                  </a:lnTo>
                  <a:lnTo>
                    <a:pt x="40727" y="2313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40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57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71"/>
                  </a:lnTo>
                  <a:lnTo>
                    <a:pt x="29450" y="295"/>
                  </a:lnTo>
                  <a:lnTo>
                    <a:pt x="28480" y="231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14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3885440" y="3159394"/>
              <a:ext cx="609033" cy="83411"/>
            </a:xfrm>
            <a:custGeom>
              <a:rect b="b" l="l" r="r" t="t"/>
              <a:pathLst>
                <a:path extrusionOk="0" h="5634" w="41137">
                  <a:moveTo>
                    <a:pt x="19949" y="1"/>
                  </a:moveTo>
                  <a:lnTo>
                    <a:pt x="18238" y="14"/>
                  </a:lnTo>
                  <a:lnTo>
                    <a:pt x="16565" y="39"/>
                  </a:lnTo>
                  <a:lnTo>
                    <a:pt x="14943" y="103"/>
                  </a:lnTo>
                  <a:lnTo>
                    <a:pt x="13360" y="180"/>
                  </a:lnTo>
                  <a:lnTo>
                    <a:pt x="11840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38"/>
                  </a:lnTo>
                  <a:lnTo>
                    <a:pt x="1712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287"/>
                  </a:lnTo>
                  <a:lnTo>
                    <a:pt x="1508" y="2095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8532" y="550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099"/>
                  </a:lnTo>
                  <a:lnTo>
                    <a:pt x="30371" y="1201"/>
                  </a:lnTo>
                  <a:lnTo>
                    <a:pt x="31214" y="1304"/>
                  </a:lnTo>
                  <a:lnTo>
                    <a:pt x="32005" y="1419"/>
                  </a:lnTo>
                  <a:lnTo>
                    <a:pt x="32772" y="1546"/>
                  </a:lnTo>
                  <a:lnTo>
                    <a:pt x="33512" y="1661"/>
                  </a:lnTo>
                  <a:lnTo>
                    <a:pt x="34215" y="1802"/>
                  </a:lnTo>
                  <a:lnTo>
                    <a:pt x="34879" y="1929"/>
                  </a:lnTo>
                  <a:lnTo>
                    <a:pt x="35505" y="2083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77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4" y="4152"/>
                  </a:lnTo>
                  <a:lnTo>
                    <a:pt x="39719" y="4254"/>
                  </a:lnTo>
                  <a:lnTo>
                    <a:pt x="39719" y="4343"/>
                  </a:lnTo>
                  <a:lnTo>
                    <a:pt x="39719" y="4433"/>
                  </a:lnTo>
                  <a:lnTo>
                    <a:pt x="39706" y="4509"/>
                  </a:lnTo>
                  <a:lnTo>
                    <a:pt x="39681" y="4599"/>
                  </a:lnTo>
                  <a:lnTo>
                    <a:pt x="39643" y="4675"/>
                  </a:lnTo>
                  <a:lnTo>
                    <a:pt x="39592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1" y="5416"/>
                  </a:lnTo>
                  <a:lnTo>
                    <a:pt x="39349" y="5314"/>
                  </a:lnTo>
                  <a:lnTo>
                    <a:pt x="39604" y="5199"/>
                  </a:lnTo>
                  <a:lnTo>
                    <a:pt x="39847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394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09"/>
                  </a:lnTo>
                  <a:lnTo>
                    <a:pt x="41137" y="3781"/>
                  </a:lnTo>
                  <a:lnTo>
                    <a:pt x="41137" y="3692"/>
                  </a:lnTo>
                  <a:lnTo>
                    <a:pt x="41111" y="3590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9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28"/>
                  </a:lnTo>
                  <a:lnTo>
                    <a:pt x="40600" y="2926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79"/>
                  </a:lnTo>
                  <a:lnTo>
                    <a:pt x="39477" y="2313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57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71"/>
                  </a:lnTo>
                  <a:lnTo>
                    <a:pt x="28200" y="295"/>
                  </a:lnTo>
                  <a:lnTo>
                    <a:pt x="27229" y="231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8"/>
                  </a:lnTo>
                  <a:lnTo>
                    <a:pt x="23181" y="39"/>
                  </a:lnTo>
                  <a:lnTo>
                    <a:pt x="22121" y="14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4094191" y="319041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0"/>
                  </a:moveTo>
                  <a:lnTo>
                    <a:pt x="0" y="371"/>
                  </a:lnTo>
                  <a:lnTo>
                    <a:pt x="2325" y="371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498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18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16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07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1"/>
                  </a:lnTo>
                  <a:lnTo>
                    <a:pt x="5505" y="1699"/>
                  </a:lnTo>
                  <a:lnTo>
                    <a:pt x="5096" y="1737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27"/>
                  </a:lnTo>
                  <a:lnTo>
                    <a:pt x="1801" y="1839"/>
                  </a:lnTo>
                  <a:lnTo>
                    <a:pt x="0" y="1839"/>
                  </a:lnTo>
                  <a:lnTo>
                    <a:pt x="0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398"/>
                  </a:lnTo>
                  <a:lnTo>
                    <a:pt x="7050" y="2963"/>
                  </a:lnTo>
                  <a:lnTo>
                    <a:pt x="5032" y="2555"/>
                  </a:lnTo>
                  <a:lnTo>
                    <a:pt x="3078" y="2172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26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31"/>
                  </a:lnTo>
                  <a:lnTo>
                    <a:pt x="10115" y="792"/>
                  </a:lnTo>
                  <a:lnTo>
                    <a:pt x="9987" y="690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60"/>
                  </a:lnTo>
                  <a:lnTo>
                    <a:pt x="9042" y="396"/>
                  </a:lnTo>
                  <a:lnTo>
                    <a:pt x="8723" y="345"/>
                  </a:lnTo>
                  <a:lnTo>
                    <a:pt x="8378" y="281"/>
                  </a:lnTo>
                  <a:lnTo>
                    <a:pt x="13780" y="281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3807921" y="311950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8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6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48" y="9195"/>
                  </a:lnTo>
                  <a:lnTo>
                    <a:pt x="44904" y="9017"/>
                  </a:lnTo>
                  <a:lnTo>
                    <a:pt x="45722" y="8812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3807921" y="3039518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4"/>
                  </a:lnTo>
                  <a:lnTo>
                    <a:pt x="23168" y="39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80"/>
                  </a:lnTo>
                  <a:lnTo>
                    <a:pt x="18136" y="244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58" y="1074"/>
                  </a:lnTo>
                  <a:lnTo>
                    <a:pt x="9388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6" y="1776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7" y="2389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9" y="3424"/>
                  </a:lnTo>
                  <a:lnTo>
                    <a:pt x="1559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2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18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26" y="5122"/>
                  </a:lnTo>
                  <a:lnTo>
                    <a:pt x="1" y="5263"/>
                  </a:lnTo>
                  <a:lnTo>
                    <a:pt x="1" y="5403"/>
                  </a:lnTo>
                  <a:lnTo>
                    <a:pt x="1" y="5544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7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7000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6" y="9030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4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1"/>
                  </a:lnTo>
                  <a:lnTo>
                    <a:pt x="18136" y="10550"/>
                  </a:lnTo>
                  <a:lnTo>
                    <a:pt x="19362" y="10627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27"/>
                  </a:lnTo>
                  <a:lnTo>
                    <a:pt x="33474" y="10550"/>
                  </a:lnTo>
                  <a:lnTo>
                    <a:pt x="34674" y="10461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4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30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44"/>
                  </a:lnTo>
                  <a:lnTo>
                    <a:pt x="51609" y="5403"/>
                  </a:lnTo>
                  <a:lnTo>
                    <a:pt x="51609" y="5263"/>
                  </a:lnTo>
                  <a:lnTo>
                    <a:pt x="51583" y="5122"/>
                  </a:lnTo>
                  <a:lnTo>
                    <a:pt x="51532" y="4982"/>
                  </a:lnTo>
                  <a:lnTo>
                    <a:pt x="51481" y="4841"/>
                  </a:lnTo>
                  <a:lnTo>
                    <a:pt x="51405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8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39"/>
                  </a:lnTo>
                  <a:lnTo>
                    <a:pt x="49821" y="3424"/>
                  </a:lnTo>
                  <a:lnTo>
                    <a:pt x="49578" y="3296"/>
                  </a:lnTo>
                  <a:lnTo>
                    <a:pt x="49068" y="3066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89"/>
                  </a:lnTo>
                  <a:lnTo>
                    <a:pt x="46488" y="2172"/>
                  </a:lnTo>
                  <a:lnTo>
                    <a:pt x="45722" y="1968"/>
                  </a:lnTo>
                  <a:lnTo>
                    <a:pt x="44904" y="1776"/>
                  </a:lnTo>
                  <a:lnTo>
                    <a:pt x="44048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2" y="1074"/>
                  </a:lnTo>
                  <a:lnTo>
                    <a:pt x="40230" y="921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74" y="244"/>
                  </a:lnTo>
                  <a:lnTo>
                    <a:pt x="32261" y="180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"/>
            <p:cNvSpPr/>
            <p:nvPr/>
          </p:nvSpPr>
          <p:spPr>
            <a:xfrm>
              <a:off x="3876187" y="3053893"/>
              <a:ext cx="627554" cy="112133"/>
            </a:xfrm>
            <a:custGeom>
              <a:rect b="b" l="l" r="r" t="t"/>
              <a:pathLst>
                <a:path extrusionOk="0" h="7574" w="42388">
                  <a:moveTo>
                    <a:pt x="20102" y="1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39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57"/>
                  </a:lnTo>
                  <a:lnTo>
                    <a:pt x="664" y="2836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5"/>
                  </a:lnTo>
                  <a:lnTo>
                    <a:pt x="102" y="4177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47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48"/>
                  </a:lnTo>
                  <a:lnTo>
                    <a:pt x="3614" y="5901"/>
                  </a:lnTo>
                  <a:lnTo>
                    <a:pt x="4215" y="6054"/>
                  </a:lnTo>
                  <a:lnTo>
                    <a:pt x="4840" y="6195"/>
                  </a:lnTo>
                  <a:lnTo>
                    <a:pt x="5504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18"/>
                  </a:lnTo>
                  <a:lnTo>
                    <a:pt x="8518" y="6820"/>
                  </a:lnTo>
                  <a:lnTo>
                    <a:pt x="9349" y="6935"/>
                  </a:lnTo>
                  <a:lnTo>
                    <a:pt x="10204" y="7025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25"/>
                  </a:lnTo>
                  <a:lnTo>
                    <a:pt x="33039" y="6935"/>
                  </a:lnTo>
                  <a:lnTo>
                    <a:pt x="33869" y="6820"/>
                  </a:lnTo>
                  <a:lnTo>
                    <a:pt x="34674" y="6718"/>
                  </a:lnTo>
                  <a:lnTo>
                    <a:pt x="35440" y="6591"/>
                  </a:lnTo>
                  <a:lnTo>
                    <a:pt x="36181" y="6463"/>
                  </a:lnTo>
                  <a:lnTo>
                    <a:pt x="36883" y="6335"/>
                  </a:lnTo>
                  <a:lnTo>
                    <a:pt x="37547" y="6195"/>
                  </a:lnTo>
                  <a:lnTo>
                    <a:pt x="38173" y="6054"/>
                  </a:lnTo>
                  <a:lnTo>
                    <a:pt x="38773" y="5901"/>
                  </a:lnTo>
                  <a:lnTo>
                    <a:pt x="39323" y="5748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47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7"/>
                  </a:lnTo>
                  <a:lnTo>
                    <a:pt x="42324" y="4075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39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"/>
            <p:cNvSpPr/>
            <p:nvPr/>
          </p:nvSpPr>
          <p:spPr>
            <a:xfrm>
              <a:off x="3885440" y="3053893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1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79"/>
                  </a:lnTo>
                  <a:lnTo>
                    <a:pt x="11840" y="282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891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3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10"/>
                  </a:lnTo>
                  <a:lnTo>
                    <a:pt x="29515" y="1112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18"/>
                  </a:lnTo>
                  <a:lnTo>
                    <a:pt x="32772" y="1546"/>
                  </a:lnTo>
                  <a:lnTo>
                    <a:pt x="33512" y="1661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487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1" y="4598"/>
                  </a:lnTo>
                  <a:lnTo>
                    <a:pt x="39643" y="4675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16"/>
                  </a:lnTo>
                  <a:lnTo>
                    <a:pt x="39349" y="5313"/>
                  </a:lnTo>
                  <a:lnTo>
                    <a:pt x="39604" y="5198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09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36"/>
                  </a:lnTo>
                  <a:lnTo>
                    <a:pt x="40192" y="2657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4094191" y="3084910"/>
              <a:ext cx="204028" cy="57103"/>
            </a:xfrm>
            <a:custGeom>
              <a:rect b="b" l="l" r="r" t="t"/>
              <a:pathLst>
                <a:path extrusionOk="0" h="3857" w="13781">
                  <a:moveTo>
                    <a:pt x="0" y="0"/>
                  </a:moveTo>
                  <a:lnTo>
                    <a:pt x="0" y="370"/>
                  </a:lnTo>
                  <a:lnTo>
                    <a:pt x="2325" y="370"/>
                  </a:lnTo>
                  <a:lnTo>
                    <a:pt x="3346" y="383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498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6"/>
                  </a:lnTo>
                  <a:lnTo>
                    <a:pt x="7267" y="817"/>
                  </a:lnTo>
                  <a:lnTo>
                    <a:pt x="7369" y="881"/>
                  </a:lnTo>
                  <a:lnTo>
                    <a:pt x="0" y="881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3"/>
                  </a:lnTo>
                  <a:lnTo>
                    <a:pt x="7408" y="1252"/>
                  </a:lnTo>
                  <a:lnTo>
                    <a:pt x="7305" y="1328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07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0"/>
                  </a:lnTo>
                  <a:lnTo>
                    <a:pt x="5505" y="1699"/>
                  </a:lnTo>
                  <a:lnTo>
                    <a:pt x="5096" y="1737"/>
                  </a:lnTo>
                  <a:lnTo>
                    <a:pt x="4636" y="1775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0" y="1839"/>
                  </a:lnTo>
                  <a:lnTo>
                    <a:pt x="0" y="2209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8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397"/>
                  </a:lnTo>
                  <a:lnTo>
                    <a:pt x="7050" y="2963"/>
                  </a:lnTo>
                  <a:lnTo>
                    <a:pt x="5032" y="2554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8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6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0"/>
                  </a:lnTo>
                  <a:lnTo>
                    <a:pt x="8557" y="1826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4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1"/>
                  </a:lnTo>
                  <a:lnTo>
                    <a:pt x="10217" y="881"/>
                  </a:lnTo>
                  <a:lnTo>
                    <a:pt x="10179" y="830"/>
                  </a:lnTo>
                  <a:lnTo>
                    <a:pt x="10115" y="792"/>
                  </a:lnTo>
                  <a:lnTo>
                    <a:pt x="9987" y="702"/>
                  </a:lnTo>
                  <a:lnTo>
                    <a:pt x="9796" y="613"/>
                  </a:lnTo>
                  <a:lnTo>
                    <a:pt x="9579" y="536"/>
                  </a:lnTo>
                  <a:lnTo>
                    <a:pt x="9323" y="460"/>
                  </a:lnTo>
                  <a:lnTo>
                    <a:pt x="9042" y="396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3807921" y="3013994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05" y="6731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31"/>
                  </a:lnTo>
                  <a:lnTo>
                    <a:pt x="50958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3807921" y="2934017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3"/>
                  </a:lnTo>
                  <a:lnTo>
                    <a:pt x="23168" y="39"/>
                  </a:lnTo>
                  <a:lnTo>
                    <a:pt x="21878" y="65"/>
                  </a:lnTo>
                  <a:lnTo>
                    <a:pt x="20601" y="116"/>
                  </a:lnTo>
                  <a:lnTo>
                    <a:pt x="19362" y="179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11" y="537"/>
                  </a:lnTo>
                  <a:lnTo>
                    <a:pt x="13500" y="652"/>
                  </a:lnTo>
                  <a:lnTo>
                    <a:pt x="12427" y="792"/>
                  </a:lnTo>
                  <a:lnTo>
                    <a:pt x="11380" y="933"/>
                  </a:lnTo>
                  <a:lnTo>
                    <a:pt x="10358" y="1073"/>
                  </a:lnTo>
                  <a:lnTo>
                    <a:pt x="9388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7" y="2389"/>
                  </a:lnTo>
                  <a:lnTo>
                    <a:pt x="3730" y="2606"/>
                  </a:lnTo>
                  <a:lnTo>
                    <a:pt x="3117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9" y="3423"/>
                  </a:lnTo>
                  <a:lnTo>
                    <a:pt x="1559" y="3551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71" y="3921"/>
                  </a:lnTo>
                  <a:lnTo>
                    <a:pt x="805" y="4049"/>
                  </a:lnTo>
                  <a:lnTo>
                    <a:pt x="665" y="4177"/>
                  </a:lnTo>
                  <a:lnTo>
                    <a:pt x="524" y="4317"/>
                  </a:lnTo>
                  <a:lnTo>
                    <a:pt x="397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54"/>
                  </a:lnTo>
                  <a:lnTo>
                    <a:pt x="77" y="4981"/>
                  </a:lnTo>
                  <a:lnTo>
                    <a:pt x="26" y="5122"/>
                  </a:lnTo>
                  <a:lnTo>
                    <a:pt x="1" y="5262"/>
                  </a:lnTo>
                  <a:lnTo>
                    <a:pt x="1" y="5403"/>
                  </a:lnTo>
                  <a:lnTo>
                    <a:pt x="1" y="5543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55"/>
                  </a:lnTo>
                  <a:lnTo>
                    <a:pt x="1789" y="7382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30" y="8200"/>
                  </a:lnTo>
                  <a:lnTo>
                    <a:pt x="4407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30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66"/>
                  </a:lnTo>
                  <a:lnTo>
                    <a:pt x="10358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00" y="10141"/>
                  </a:lnTo>
                  <a:lnTo>
                    <a:pt x="14611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26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26"/>
                  </a:lnTo>
                  <a:lnTo>
                    <a:pt x="33474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83" y="10013"/>
                  </a:lnTo>
                  <a:lnTo>
                    <a:pt x="40230" y="9873"/>
                  </a:lnTo>
                  <a:lnTo>
                    <a:pt x="41252" y="9720"/>
                  </a:lnTo>
                  <a:lnTo>
                    <a:pt x="42222" y="9566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30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17"/>
                  </a:lnTo>
                  <a:lnTo>
                    <a:pt x="47880" y="8200"/>
                  </a:lnTo>
                  <a:lnTo>
                    <a:pt x="48493" y="7970"/>
                  </a:lnTo>
                  <a:lnTo>
                    <a:pt x="49068" y="7740"/>
                  </a:lnTo>
                  <a:lnTo>
                    <a:pt x="49578" y="7497"/>
                  </a:lnTo>
                  <a:lnTo>
                    <a:pt x="49821" y="7382"/>
                  </a:lnTo>
                  <a:lnTo>
                    <a:pt x="50051" y="7255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32" y="4981"/>
                  </a:lnTo>
                  <a:lnTo>
                    <a:pt x="51481" y="4854"/>
                  </a:lnTo>
                  <a:lnTo>
                    <a:pt x="51405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7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47" y="3794"/>
                  </a:lnTo>
                  <a:lnTo>
                    <a:pt x="50255" y="3666"/>
                  </a:lnTo>
                  <a:lnTo>
                    <a:pt x="50051" y="3551"/>
                  </a:lnTo>
                  <a:lnTo>
                    <a:pt x="49821" y="3423"/>
                  </a:lnTo>
                  <a:lnTo>
                    <a:pt x="49578" y="3296"/>
                  </a:lnTo>
                  <a:lnTo>
                    <a:pt x="49068" y="3066"/>
                  </a:lnTo>
                  <a:lnTo>
                    <a:pt x="48493" y="2823"/>
                  </a:lnTo>
                  <a:lnTo>
                    <a:pt x="47880" y="2606"/>
                  </a:lnTo>
                  <a:lnTo>
                    <a:pt x="47203" y="2389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04" y="1776"/>
                  </a:lnTo>
                  <a:lnTo>
                    <a:pt x="44048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2" y="1073"/>
                  </a:lnTo>
                  <a:lnTo>
                    <a:pt x="40230" y="933"/>
                  </a:lnTo>
                  <a:lnTo>
                    <a:pt x="39183" y="792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74" y="243"/>
                  </a:lnTo>
                  <a:lnTo>
                    <a:pt x="32261" y="179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3876187" y="2948393"/>
              <a:ext cx="627554" cy="112133"/>
            </a:xfrm>
            <a:custGeom>
              <a:rect b="b" l="l" r="r" t="t"/>
              <a:pathLst>
                <a:path extrusionOk="0" h="7574" w="42388">
                  <a:moveTo>
                    <a:pt x="20102" y="0"/>
                  </a:moveTo>
                  <a:lnTo>
                    <a:pt x="19029" y="13"/>
                  </a:lnTo>
                  <a:lnTo>
                    <a:pt x="17969" y="39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6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57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06"/>
                  </a:lnTo>
                  <a:lnTo>
                    <a:pt x="166" y="3308"/>
                  </a:lnTo>
                  <a:lnTo>
                    <a:pt x="102" y="3397"/>
                  </a:lnTo>
                  <a:lnTo>
                    <a:pt x="64" y="3500"/>
                  </a:lnTo>
                  <a:lnTo>
                    <a:pt x="26" y="3589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83"/>
                  </a:lnTo>
                  <a:lnTo>
                    <a:pt x="26" y="3985"/>
                  </a:lnTo>
                  <a:lnTo>
                    <a:pt x="64" y="4074"/>
                  </a:lnTo>
                  <a:lnTo>
                    <a:pt x="102" y="4176"/>
                  </a:lnTo>
                  <a:lnTo>
                    <a:pt x="166" y="4266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47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28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54"/>
                  </a:lnTo>
                  <a:lnTo>
                    <a:pt x="4840" y="6194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590"/>
                  </a:lnTo>
                  <a:lnTo>
                    <a:pt x="7714" y="6718"/>
                  </a:lnTo>
                  <a:lnTo>
                    <a:pt x="8518" y="6820"/>
                  </a:lnTo>
                  <a:lnTo>
                    <a:pt x="9349" y="6935"/>
                  </a:lnTo>
                  <a:lnTo>
                    <a:pt x="10204" y="7024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44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7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44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24"/>
                  </a:lnTo>
                  <a:lnTo>
                    <a:pt x="33039" y="6935"/>
                  </a:lnTo>
                  <a:lnTo>
                    <a:pt x="33869" y="6820"/>
                  </a:lnTo>
                  <a:lnTo>
                    <a:pt x="34674" y="6718"/>
                  </a:lnTo>
                  <a:lnTo>
                    <a:pt x="35440" y="6590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194"/>
                  </a:lnTo>
                  <a:lnTo>
                    <a:pt x="38173" y="6054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28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47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66"/>
                  </a:lnTo>
                  <a:lnTo>
                    <a:pt x="42285" y="4176"/>
                  </a:lnTo>
                  <a:lnTo>
                    <a:pt x="42324" y="4074"/>
                  </a:lnTo>
                  <a:lnTo>
                    <a:pt x="42362" y="3985"/>
                  </a:lnTo>
                  <a:lnTo>
                    <a:pt x="42388" y="3883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589"/>
                  </a:lnTo>
                  <a:lnTo>
                    <a:pt x="42324" y="3500"/>
                  </a:lnTo>
                  <a:lnTo>
                    <a:pt x="42285" y="3397"/>
                  </a:lnTo>
                  <a:lnTo>
                    <a:pt x="42222" y="3308"/>
                  </a:lnTo>
                  <a:lnTo>
                    <a:pt x="42145" y="3206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57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3885440" y="2948393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0"/>
                  </a:moveTo>
                  <a:lnTo>
                    <a:pt x="18238" y="13"/>
                  </a:lnTo>
                  <a:lnTo>
                    <a:pt x="16565" y="51"/>
                  </a:lnTo>
                  <a:lnTo>
                    <a:pt x="14943" y="102"/>
                  </a:lnTo>
                  <a:lnTo>
                    <a:pt x="13360" y="179"/>
                  </a:lnTo>
                  <a:lnTo>
                    <a:pt x="11840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2" y="2376"/>
                  </a:lnTo>
                  <a:lnTo>
                    <a:pt x="1" y="2503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890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588"/>
                  </a:lnTo>
                  <a:lnTo>
                    <a:pt x="17050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09"/>
                  </a:lnTo>
                  <a:lnTo>
                    <a:pt x="29515" y="1111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18"/>
                  </a:lnTo>
                  <a:lnTo>
                    <a:pt x="32772" y="1546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05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3" y="3487"/>
                  </a:lnTo>
                  <a:lnTo>
                    <a:pt x="39285" y="3589"/>
                  </a:lnTo>
                  <a:lnTo>
                    <a:pt x="39387" y="3678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592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1" y="5415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6"/>
                  </a:lnTo>
                  <a:lnTo>
                    <a:pt x="40741" y="4521"/>
                  </a:lnTo>
                  <a:lnTo>
                    <a:pt x="40869" y="4406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08"/>
                  </a:lnTo>
                  <a:lnTo>
                    <a:pt x="41137" y="3793"/>
                  </a:lnTo>
                  <a:lnTo>
                    <a:pt x="41137" y="3691"/>
                  </a:lnTo>
                  <a:lnTo>
                    <a:pt x="41111" y="3589"/>
                  </a:lnTo>
                  <a:lnTo>
                    <a:pt x="41086" y="3500"/>
                  </a:lnTo>
                  <a:lnTo>
                    <a:pt x="41035" y="3397"/>
                  </a:lnTo>
                  <a:lnTo>
                    <a:pt x="40971" y="3308"/>
                  </a:lnTo>
                  <a:lnTo>
                    <a:pt x="40894" y="3206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8"/>
                  </a:lnTo>
                  <a:lnTo>
                    <a:pt x="40192" y="2657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6"/>
                  </a:lnTo>
                  <a:lnTo>
                    <a:pt x="25250" y="115"/>
                  </a:lnTo>
                  <a:lnTo>
                    <a:pt x="24215" y="77"/>
                  </a:lnTo>
                  <a:lnTo>
                    <a:pt x="23181" y="39"/>
                  </a:lnTo>
                  <a:lnTo>
                    <a:pt x="22121" y="13"/>
                  </a:lnTo>
                  <a:lnTo>
                    <a:pt x="21035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4094191" y="297939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8"/>
                  </a:lnTo>
                  <a:lnTo>
                    <a:pt x="5747" y="499"/>
                  </a:lnTo>
                  <a:lnTo>
                    <a:pt x="6322" y="575"/>
                  </a:lnTo>
                  <a:lnTo>
                    <a:pt x="6565" y="614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6"/>
                  </a:lnTo>
                  <a:lnTo>
                    <a:pt x="7471" y="1176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3"/>
                  </a:lnTo>
                  <a:lnTo>
                    <a:pt x="6986" y="1457"/>
                  </a:lnTo>
                  <a:lnTo>
                    <a:pt x="6769" y="1508"/>
                  </a:lnTo>
                  <a:lnTo>
                    <a:pt x="6514" y="1572"/>
                  </a:lnTo>
                  <a:lnTo>
                    <a:pt x="6207" y="1623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38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97" y="2632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8"/>
                  </a:lnTo>
                  <a:lnTo>
                    <a:pt x="11162" y="3858"/>
                  </a:lnTo>
                  <a:lnTo>
                    <a:pt x="9106" y="3411"/>
                  </a:lnTo>
                  <a:lnTo>
                    <a:pt x="7050" y="2964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4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6"/>
                  </a:lnTo>
                  <a:lnTo>
                    <a:pt x="7637" y="1955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3"/>
                  </a:lnTo>
                  <a:lnTo>
                    <a:pt x="10102" y="1342"/>
                  </a:lnTo>
                  <a:lnTo>
                    <a:pt x="10166" y="1291"/>
                  </a:lnTo>
                  <a:lnTo>
                    <a:pt x="10217" y="1240"/>
                  </a:lnTo>
                  <a:lnTo>
                    <a:pt x="10256" y="1176"/>
                  </a:lnTo>
                  <a:lnTo>
                    <a:pt x="13780" y="1176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44"/>
                  </a:lnTo>
                  <a:lnTo>
                    <a:pt x="10115" y="793"/>
                  </a:lnTo>
                  <a:lnTo>
                    <a:pt x="9987" y="703"/>
                  </a:lnTo>
                  <a:lnTo>
                    <a:pt x="9796" y="614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397"/>
                  </a:lnTo>
                  <a:lnTo>
                    <a:pt x="8723" y="346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3807921" y="2908493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1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44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3807921" y="2828709"/>
              <a:ext cx="764071" cy="159583"/>
            </a:xfrm>
            <a:custGeom>
              <a:rect b="b" l="l" r="r" t="t"/>
              <a:pathLst>
                <a:path extrusionOk="0" h="10779" w="51609">
                  <a:moveTo>
                    <a:pt x="24483" y="0"/>
                  </a:moveTo>
                  <a:lnTo>
                    <a:pt x="23168" y="26"/>
                  </a:lnTo>
                  <a:lnTo>
                    <a:pt x="21878" y="51"/>
                  </a:lnTo>
                  <a:lnTo>
                    <a:pt x="20601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19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39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60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8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2"/>
                  </a:lnTo>
                  <a:lnTo>
                    <a:pt x="2031" y="3282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0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63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59"/>
                  </a:lnTo>
                  <a:lnTo>
                    <a:pt x="205" y="4700"/>
                  </a:lnTo>
                  <a:lnTo>
                    <a:pt x="128" y="4840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0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8"/>
                  </a:lnTo>
                  <a:lnTo>
                    <a:pt x="1163" y="6986"/>
                  </a:lnTo>
                  <a:lnTo>
                    <a:pt x="1354" y="7114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6"/>
                  </a:lnTo>
                  <a:lnTo>
                    <a:pt x="4407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6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64"/>
                  </a:lnTo>
                  <a:lnTo>
                    <a:pt x="21878" y="10715"/>
                  </a:lnTo>
                  <a:lnTo>
                    <a:pt x="23168" y="10753"/>
                  </a:lnTo>
                  <a:lnTo>
                    <a:pt x="24483" y="10766"/>
                  </a:lnTo>
                  <a:lnTo>
                    <a:pt x="25811" y="10779"/>
                  </a:lnTo>
                  <a:lnTo>
                    <a:pt x="27139" y="10766"/>
                  </a:lnTo>
                  <a:lnTo>
                    <a:pt x="28442" y="10753"/>
                  </a:lnTo>
                  <a:lnTo>
                    <a:pt x="29732" y="10715"/>
                  </a:lnTo>
                  <a:lnTo>
                    <a:pt x="31009" y="10664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48" y="9195"/>
                  </a:lnTo>
                  <a:lnTo>
                    <a:pt x="44904" y="9017"/>
                  </a:lnTo>
                  <a:lnTo>
                    <a:pt x="45722" y="8812"/>
                  </a:lnTo>
                  <a:lnTo>
                    <a:pt x="46488" y="8608"/>
                  </a:lnTo>
                  <a:lnTo>
                    <a:pt x="47203" y="8404"/>
                  </a:lnTo>
                  <a:lnTo>
                    <a:pt x="47880" y="8186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14"/>
                  </a:lnTo>
                  <a:lnTo>
                    <a:pt x="50447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798"/>
                  </a:lnTo>
                  <a:lnTo>
                    <a:pt x="51583" y="5670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0"/>
                  </a:lnTo>
                  <a:lnTo>
                    <a:pt x="51405" y="4700"/>
                  </a:lnTo>
                  <a:lnTo>
                    <a:pt x="51315" y="4559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63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0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82"/>
                  </a:lnTo>
                  <a:lnTo>
                    <a:pt x="49068" y="3052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8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60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39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19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32" y="51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3876187" y="2842878"/>
              <a:ext cx="627554" cy="112340"/>
            </a:xfrm>
            <a:custGeom>
              <a:rect b="b" l="l" r="r" t="t"/>
              <a:pathLst>
                <a:path extrusionOk="0" h="7588" w="42388">
                  <a:moveTo>
                    <a:pt x="20102" y="1"/>
                  </a:moveTo>
                  <a:lnTo>
                    <a:pt x="19029" y="26"/>
                  </a:lnTo>
                  <a:lnTo>
                    <a:pt x="17969" y="39"/>
                  </a:lnTo>
                  <a:lnTo>
                    <a:pt x="16922" y="78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1"/>
                  </a:lnTo>
                  <a:lnTo>
                    <a:pt x="12950" y="295"/>
                  </a:lnTo>
                  <a:lnTo>
                    <a:pt x="12005" y="371"/>
                  </a:lnTo>
                  <a:lnTo>
                    <a:pt x="11085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40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3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8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9"/>
                  </a:lnTo>
                  <a:lnTo>
                    <a:pt x="102" y="3398"/>
                  </a:lnTo>
                  <a:lnTo>
                    <a:pt x="64" y="3500"/>
                  </a:lnTo>
                  <a:lnTo>
                    <a:pt x="26" y="3590"/>
                  </a:lnTo>
                  <a:lnTo>
                    <a:pt x="0" y="3692"/>
                  </a:lnTo>
                  <a:lnTo>
                    <a:pt x="0" y="3794"/>
                  </a:lnTo>
                  <a:lnTo>
                    <a:pt x="0" y="3883"/>
                  </a:lnTo>
                  <a:lnTo>
                    <a:pt x="26" y="3986"/>
                  </a:lnTo>
                  <a:lnTo>
                    <a:pt x="64" y="4088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9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50"/>
                  </a:lnTo>
                  <a:lnTo>
                    <a:pt x="664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60" y="5263"/>
                  </a:lnTo>
                  <a:lnTo>
                    <a:pt x="2095" y="5429"/>
                  </a:lnTo>
                  <a:lnTo>
                    <a:pt x="2554" y="5595"/>
                  </a:lnTo>
                  <a:lnTo>
                    <a:pt x="3065" y="5761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8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591"/>
                  </a:lnTo>
                  <a:lnTo>
                    <a:pt x="7714" y="6719"/>
                  </a:lnTo>
                  <a:lnTo>
                    <a:pt x="8518" y="6834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1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498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1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6"/>
                  </a:lnTo>
                  <a:lnTo>
                    <a:pt x="33869" y="6834"/>
                  </a:lnTo>
                  <a:lnTo>
                    <a:pt x="34674" y="6719"/>
                  </a:lnTo>
                  <a:lnTo>
                    <a:pt x="35440" y="6591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8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293" y="5429"/>
                  </a:lnTo>
                  <a:lnTo>
                    <a:pt x="40727" y="5263"/>
                  </a:lnTo>
                  <a:lnTo>
                    <a:pt x="41098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8"/>
                  </a:lnTo>
                  <a:lnTo>
                    <a:pt x="42362" y="3986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2" y="3590"/>
                  </a:lnTo>
                  <a:lnTo>
                    <a:pt x="42324" y="3500"/>
                  </a:lnTo>
                  <a:lnTo>
                    <a:pt x="42285" y="3398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3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1"/>
                  </a:lnTo>
                  <a:lnTo>
                    <a:pt x="37547" y="1380"/>
                  </a:lnTo>
                  <a:lnTo>
                    <a:pt x="36883" y="1240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71"/>
                  </a:lnTo>
                  <a:lnTo>
                    <a:pt x="29450" y="295"/>
                  </a:lnTo>
                  <a:lnTo>
                    <a:pt x="28480" y="231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26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3885440" y="2842878"/>
              <a:ext cx="609033" cy="83411"/>
            </a:xfrm>
            <a:custGeom>
              <a:rect b="b" l="l" r="r" t="t"/>
              <a:pathLst>
                <a:path extrusionOk="0" h="5634" w="41137">
                  <a:moveTo>
                    <a:pt x="19949" y="1"/>
                  </a:moveTo>
                  <a:lnTo>
                    <a:pt x="18238" y="14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495"/>
                  </a:lnTo>
                  <a:lnTo>
                    <a:pt x="2593" y="1623"/>
                  </a:lnTo>
                  <a:lnTo>
                    <a:pt x="2134" y="1738"/>
                  </a:lnTo>
                  <a:lnTo>
                    <a:pt x="1712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04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64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63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15" y="1112"/>
                  </a:lnTo>
                  <a:lnTo>
                    <a:pt x="30371" y="1201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2"/>
                  </a:lnTo>
                  <a:lnTo>
                    <a:pt x="34879" y="1942"/>
                  </a:lnTo>
                  <a:lnTo>
                    <a:pt x="35505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90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2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3"/>
                  </a:lnTo>
                  <a:lnTo>
                    <a:pt x="39706" y="4522"/>
                  </a:lnTo>
                  <a:lnTo>
                    <a:pt x="39681" y="4599"/>
                  </a:lnTo>
                  <a:lnTo>
                    <a:pt x="39643" y="4688"/>
                  </a:lnTo>
                  <a:lnTo>
                    <a:pt x="39592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49" y="5314"/>
                  </a:lnTo>
                  <a:lnTo>
                    <a:pt x="39604" y="5212"/>
                  </a:lnTo>
                  <a:lnTo>
                    <a:pt x="39847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37" y="3794"/>
                  </a:lnTo>
                  <a:lnTo>
                    <a:pt x="41137" y="3692"/>
                  </a:lnTo>
                  <a:lnTo>
                    <a:pt x="41111" y="3590"/>
                  </a:lnTo>
                  <a:lnTo>
                    <a:pt x="41086" y="3500"/>
                  </a:lnTo>
                  <a:lnTo>
                    <a:pt x="41035" y="3398"/>
                  </a:lnTo>
                  <a:lnTo>
                    <a:pt x="40971" y="3309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3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297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1"/>
                  </a:lnTo>
                  <a:lnTo>
                    <a:pt x="29132" y="371"/>
                  </a:lnTo>
                  <a:lnTo>
                    <a:pt x="28200" y="295"/>
                  </a:lnTo>
                  <a:lnTo>
                    <a:pt x="27229" y="231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8"/>
                  </a:lnTo>
                  <a:lnTo>
                    <a:pt x="23181" y="39"/>
                  </a:lnTo>
                  <a:lnTo>
                    <a:pt x="22121" y="26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4094191" y="287389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0"/>
                  </a:moveTo>
                  <a:lnTo>
                    <a:pt x="0" y="384"/>
                  </a:lnTo>
                  <a:lnTo>
                    <a:pt x="3346" y="384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13"/>
                  </a:lnTo>
                  <a:lnTo>
                    <a:pt x="6795" y="665"/>
                  </a:lnTo>
                  <a:lnTo>
                    <a:pt x="6973" y="716"/>
                  </a:lnTo>
                  <a:lnTo>
                    <a:pt x="7139" y="767"/>
                  </a:lnTo>
                  <a:lnTo>
                    <a:pt x="7267" y="831"/>
                  </a:lnTo>
                  <a:lnTo>
                    <a:pt x="7369" y="882"/>
                  </a:lnTo>
                  <a:lnTo>
                    <a:pt x="0" y="882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5" y="1329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1"/>
                  </a:lnTo>
                  <a:lnTo>
                    <a:pt x="5505" y="1712"/>
                  </a:lnTo>
                  <a:lnTo>
                    <a:pt x="5096" y="1737"/>
                  </a:lnTo>
                  <a:lnTo>
                    <a:pt x="4636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0" y="3449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55"/>
                  </a:lnTo>
                  <a:lnTo>
                    <a:pt x="3078" y="2184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7"/>
                  </a:lnTo>
                  <a:lnTo>
                    <a:pt x="7101" y="2005"/>
                  </a:lnTo>
                  <a:lnTo>
                    <a:pt x="7637" y="1954"/>
                  </a:lnTo>
                  <a:lnTo>
                    <a:pt x="8110" y="1891"/>
                  </a:lnTo>
                  <a:lnTo>
                    <a:pt x="8557" y="1827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5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82"/>
                  </a:lnTo>
                  <a:lnTo>
                    <a:pt x="10217" y="882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3"/>
                  </a:lnTo>
                  <a:lnTo>
                    <a:pt x="9796" y="613"/>
                  </a:lnTo>
                  <a:lnTo>
                    <a:pt x="9579" y="537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"/>
            <p:cNvSpPr/>
            <p:nvPr/>
          </p:nvSpPr>
          <p:spPr>
            <a:xfrm>
              <a:off x="3807921" y="2802993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0"/>
                  </a:move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7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43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1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32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"/>
            <p:cNvSpPr/>
            <p:nvPr/>
          </p:nvSpPr>
          <p:spPr>
            <a:xfrm>
              <a:off x="3807921" y="2723194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8" y="26"/>
                  </a:lnTo>
                  <a:lnTo>
                    <a:pt x="21878" y="52"/>
                  </a:lnTo>
                  <a:lnTo>
                    <a:pt x="20601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58" y="1074"/>
                  </a:lnTo>
                  <a:lnTo>
                    <a:pt x="9388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59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71" y="3909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26" y="5109"/>
                  </a:lnTo>
                  <a:lnTo>
                    <a:pt x="1" y="5250"/>
                  </a:ln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8" y="9554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43"/>
                  </a:lnTo>
                  <a:lnTo>
                    <a:pt x="15760" y="10358"/>
                  </a:lnTo>
                  <a:lnTo>
                    <a:pt x="16935" y="10448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48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48" y="9196"/>
                  </a:lnTo>
                  <a:lnTo>
                    <a:pt x="44904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5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32" y="4969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47" y="3781"/>
                  </a:lnTo>
                  <a:lnTo>
                    <a:pt x="50255" y="3653"/>
                  </a:lnTo>
                  <a:lnTo>
                    <a:pt x="50051" y="3538"/>
                  </a:lnTo>
                  <a:lnTo>
                    <a:pt x="49821" y="3411"/>
                  </a:lnTo>
                  <a:lnTo>
                    <a:pt x="49578" y="3296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04" y="1763"/>
                  </a:lnTo>
                  <a:lnTo>
                    <a:pt x="44048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30" y="920"/>
                  </a:lnTo>
                  <a:lnTo>
                    <a:pt x="39183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32" y="52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"/>
            <p:cNvSpPr/>
            <p:nvPr/>
          </p:nvSpPr>
          <p:spPr>
            <a:xfrm>
              <a:off x="3876187" y="2737377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0102" y="1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6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4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64" y="2849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4"/>
                  </a:lnTo>
                  <a:lnTo>
                    <a:pt x="0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7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8"/>
                  </a:lnTo>
                  <a:lnTo>
                    <a:pt x="11085" y="7127"/>
                  </a:lnTo>
                  <a:lnTo>
                    <a:pt x="12005" y="7204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7"/>
                  </a:lnTo>
                  <a:lnTo>
                    <a:pt x="29450" y="7280"/>
                  </a:lnTo>
                  <a:lnTo>
                    <a:pt x="30383" y="7204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7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"/>
            <p:cNvSpPr/>
            <p:nvPr/>
          </p:nvSpPr>
          <p:spPr>
            <a:xfrm>
              <a:off x="3885440" y="2737377"/>
              <a:ext cx="609033" cy="83397"/>
            </a:xfrm>
            <a:custGeom>
              <a:rect b="b" l="l" r="r" t="t"/>
              <a:pathLst>
                <a:path extrusionOk="0" h="5633" w="41137">
                  <a:moveTo>
                    <a:pt x="19949" y="1"/>
                  </a:moveTo>
                  <a:lnTo>
                    <a:pt x="18238" y="13"/>
                  </a:lnTo>
                  <a:lnTo>
                    <a:pt x="16565" y="52"/>
                  </a:lnTo>
                  <a:lnTo>
                    <a:pt x="14943" y="103"/>
                  </a:lnTo>
                  <a:lnTo>
                    <a:pt x="13360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5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34" y="1737"/>
                  </a:lnTo>
                  <a:lnTo>
                    <a:pt x="1712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2" y="2376"/>
                  </a:lnTo>
                  <a:lnTo>
                    <a:pt x="1" y="2517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4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72" y="703"/>
                  </a:lnTo>
                  <a:lnTo>
                    <a:pt x="14164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2"/>
                  </a:lnTo>
                  <a:lnTo>
                    <a:pt x="30371" y="1214"/>
                  </a:lnTo>
                  <a:lnTo>
                    <a:pt x="31214" y="1316"/>
                  </a:lnTo>
                  <a:lnTo>
                    <a:pt x="32005" y="1431"/>
                  </a:lnTo>
                  <a:lnTo>
                    <a:pt x="32772" y="1546"/>
                  </a:lnTo>
                  <a:lnTo>
                    <a:pt x="33512" y="1674"/>
                  </a:lnTo>
                  <a:lnTo>
                    <a:pt x="34215" y="1801"/>
                  </a:lnTo>
                  <a:lnTo>
                    <a:pt x="34879" y="1942"/>
                  </a:lnTo>
                  <a:lnTo>
                    <a:pt x="35505" y="2082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29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85" y="3589"/>
                  </a:lnTo>
                  <a:lnTo>
                    <a:pt x="39387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592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49" y="5313"/>
                  </a:lnTo>
                  <a:lnTo>
                    <a:pt x="39604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00" y="4637"/>
                  </a:lnTo>
                  <a:lnTo>
                    <a:pt x="40741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37" y="3794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3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83" y="1980"/>
                  </a:lnTo>
                  <a:lnTo>
                    <a:pt x="38072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297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23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33" y="550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200" y="294"/>
                  </a:lnTo>
                  <a:lnTo>
                    <a:pt x="27229" y="230"/>
                  </a:lnTo>
                  <a:lnTo>
                    <a:pt x="26246" y="167"/>
                  </a:lnTo>
                  <a:lnTo>
                    <a:pt x="25250" y="116"/>
                  </a:lnTo>
                  <a:lnTo>
                    <a:pt x="24215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"/>
            <p:cNvSpPr/>
            <p:nvPr/>
          </p:nvSpPr>
          <p:spPr>
            <a:xfrm>
              <a:off x="4094191" y="2768394"/>
              <a:ext cx="204028" cy="57103"/>
            </a:xfrm>
            <a:custGeom>
              <a:rect b="b" l="l" r="r" t="t"/>
              <a:pathLst>
                <a:path extrusionOk="0" h="3857" w="13781">
                  <a:moveTo>
                    <a:pt x="0" y="0"/>
                  </a:moveTo>
                  <a:lnTo>
                    <a:pt x="0" y="383"/>
                  </a:lnTo>
                  <a:lnTo>
                    <a:pt x="3346" y="383"/>
                  </a:lnTo>
                  <a:lnTo>
                    <a:pt x="4253" y="409"/>
                  </a:lnTo>
                  <a:lnTo>
                    <a:pt x="5058" y="447"/>
                  </a:lnTo>
                  <a:lnTo>
                    <a:pt x="5747" y="511"/>
                  </a:lnTo>
                  <a:lnTo>
                    <a:pt x="6322" y="575"/>
                  </a:lnTo>
                  <a:lnTo>
                    <a:pt x="6565" y="626"/>
                  </a:lnTo>
                  <a:lnTo>
                    <a:pt x="6795" y="664"/>
                  </a:lnTo>
                  <a:lnTo>
                    <a:pt x="6973" y="715"/>
                  </a:lnTo>
                  <a:lnTo>
                    <a:pt x="7139" y="766"/>
                  </a:lnTo>
                  <a:lnTo>
                    <a:pt x="7267" y="830"/>
                  </a:lnTo>
                  <a:lnTo>
                    <a:pt x="7369" y="894"/>
                  </a:lnTo>
                  <a:lnTo>
                    <a:pt x="0" y="894"/>
                  </a:lnTo>
                  <a:lnTo>
                    <a:pt x="0" y="1175"/>
                  </a:lnTo>
                  <a:lnTo>
                    <a:pt x="7471" y="1175"/>
                  </a:lnTo>
                  <a:lnTo>
                    <a:pt x="7446" y="1213"/>
                  </a:lnTo>
                  <a:lnTo>
                    <a:pt x="7408" y="1252"/>
                  </a:lnTo>
                  <a:lnTo>
                    <a:pt x="7305" y="1328"/>
                  </a:lnTo>
                  <a:lnTo>
                    <a:pt x="7165" y="1392"/>
                  </a:lnTo>
                  <a:lnTo>
                    <a:pt x="6986" y="1456"/>
                  </a:lnTo>
                  <a:lnTo>
                    <a:pt x="6769" y="1520"/>
                  </a:lnTo>
                  <a:lnTo>
                    <a:pt x="6514" y="1571"/>
                  </a:lnTo>
                  <a:lnTo>
                    <a:pt x="6207" y="1622"/>
                  </a:lnTo>
                  <a:lnTo>
                    <a:pt x="5875" y="1660"/>
                  </a:lnTo>
                  <a:lnTo>
                    <a:pt x="5505" y="1711"/>
                  </a:lnTo>
                  <a:lnTo>
                    <a:pt x="5096" y="1750"/>
                  </a:lnTo>
                  <a:lnTo>
                    <a:pt x="4636" y="1775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09"/>
                  </a:lnTo>
                  <a:lnTo>
                    <a:pt x="2197" y="2644"/>
                  </a:lnTo>
                  <a:lnTo>
                    <a:pt x="4215" y="3052"/>
                  </a:lnTo>
                  <a:lnTo>
                    <a:pt x="6130" y="3448"/>
                  </a:lnTo>
                  <a:lnTo>
                    <a:pt x="8021" y="3857"/>
                  </a:lnTo>
                  <a:lnTo>
                    <a:pt x="11162" y="3857"/>
                  </a:lnTo>
                  <a:lnTo>
                    <a:pt x="9106" y="3410"/>
                  </a:lnTo>
                  <a:lnTo>
                    <a:pt x="7050" y="2976"/>
                  </a:lnTo>
                  <a:lnTo>
                    <a:pt x="5032" y="2554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8"/>
                  </a:lnTo>
                  <a:lnTo>
                    <a:pt x="5275" y="2133"/>
                  </a:lnTo>
                  <a:lnTo>
                    <a:pt x="5926" y="2095"/>
                  </a:lnTo>
                  <a:lnTo>
                    <a:pt x="6539" y="2056"/>
                  </a:lnTo>
                  <a:lnTo>
                    <a:pt x="7101" y="2018"/>
                  </a:lnTo>
                  <a:lnTo>
                    <a:pt x="7637" y="1954"/>
                  </a:lnTo>
                  <a:lnTo>
                    <a:pt x="8110" y="1903"/>
                  </a:lnTo>
                  <a:lnTo>
                    <a:pt x="8557" y="1826"/>
                  </a:lnTo>
                  <a:lnTo>
                    <a:pt x="8940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1" y="1494"/>
                  </a:lnTo>
                  <a:lnTo>
                    <a:pt x="10026" y="1392"/>
                  </a:lnTo>
                  <a:lnTo>
                    <a:pt x="10102" y="1341"/>
                  </a:lnTo>
                  <a:lnTo>
                    <a:pt x="10166" y="1290"/>
                  </a:lnTo>
                  <a:lnTo>
                    <a:pt x="10217" y="1239"/>
                  </a:lnTo>
                  <a:lnTo>
                    <a:pt x="10256" y="1175"/>
                  </a:lnTo>
                  <a:lnTo>
                    <a:pt x="13780" y="1175"/>
                  </a:lnTo>
                  <a:lnTo>
                    <a:pt x="13780" y="894"/>
                  </a:lnTo>
                  <a:lnTo>
                    <a:pt x="10217" y="894"/>
                  </a:lnTo>
                  <a:lnTo>
                    <a:pt x="10179" y="843"/>
                  </a:lnTo>
                  <a:lnTo>
                    <a:pt x="10115" y="792"/>
                  </a:lnTo>
                  <a:lnTo>
                    <a:pt x="9987" y="702"/>
                  </a:lnTo>
                  <a:lnTo>
                    <a:pt x="9796" y="613"/>
                  </a:lnTo>
                  <a:lnTo>
                    <a:pt x="9579" y="536"/>
                  </a:lnTo>
                  <a:lnTo>
                    <a:pt x="9323" y="473"/>
                  </a:lnTo>
                  <a:lnTo>
                    <a:pt x="9042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"/>
            <p:cNvSpPr/>
            <p:nvPr/>
          </p:nvSpPr>
          <p:spPr>
            <a:xfrm>
              <a:off x="3807921" y="2697478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1" y="1"/>
                  </a:moveTo>
                  <a:lnTo>
                    <a:pt x="1" y="5390"/>
                  </a:lnTo>
                  <a:lnTo>
                    <a:pt x="1" y="5531"/>
                  </a:lnTo>
                  <a:lnTo>
                    <a:pt x="26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7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05" y="6744"/>
                  </a:lnTo>
                  <a:lnTo>
                    <a:pt x="971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59" y="7242"/>
                  </a:lnTo>
                  <a:lnTo>
                    <a:pt x="1789" y="7370"/>
                  </a:lnTo>
                  <a:lnTo>
                    <a:pt x="2031" y="7498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8" y="9554"/>
                  </a:lnTo>
                  <a:lnTo>
                    <a:pt x="10358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01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1"/>
                  </a:lnTo>
                  <a:lnTo>
                    <a:pt x="40230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48" y="9209"/>
                  </a:lnTo>
                  <a:lnTo>
                    <a:pt x="44904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98"/>
                  </a:lnTo>
                  <a:lnTo>
                    <a:pt x="49821" y="7370"/>
                  </a:lnTo>
                  <a:lnTo>
                    <a:pt x="50051" y="7242"/>
                  </a:lnTo>
                  <a:lnTo>
                    <a:pt x="50255" y="7127"/>
                  </a:lnTo>
                  <a:lnTo>
                    <a:pt x="50447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"/>
            <p:cNvSpPr/>
            <p:nvPr/>
          </p:nvSpPr>
          <p:spPr>
            <a:xfrm>
              <a:off x="3807921" y="2617693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01" y="103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11" y="524"/>
                  </a:lnTo>
                  <a:lnTo>
                    <a:pt x="13500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58" y="1073"/>
                  </a:lnTo>
                  <a:lnTo>
                    <a:pt x="9388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7" y="2376"/>
                  </a:lnTo>
                  <a:lnTo>
                    <a:pt x="3730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59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71" y="3908"/>
                  </a:lnTo>
                  <a:lnTo>
                    <a:pt x="805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397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26" y="5109"/>
                  </a:lnTo>
                  <a:lnTo>
                    <a:pt x="1" y="5249"/>
                  </a:lnTo>
                  <a:lnTo>
                    <a:pt x="1" y="5390"/>
                  </a:lnTo>
                  <a:lnTo>
                    <a:pt x="1" y="5530"/>
                  </a:lnTo>
                  <a:lnTo>
                    <a:pt x="26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7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05" y="6731"/>
                  </a:lnTo>
                  <a:lnTo>
                    <a:pt x="971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59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30" y="8187"/>
                  </a:lnTo>
                  <a:lnTo>
                    <a:pt x="4407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8" y="9553"/>
                  </a:lnTo>
                  <a:lnTo>
                    <a:pt x="10358" y="9707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00" y="10128"/>
                  </a:lnTo>
                  <a:lnTo>
                    <a:pt x="14611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01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74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83" y="10000"/>
                  </a:lnTo>
                  <a:lnTo>
                    <a:pt x="40230" y="9860"/>
                  </a:lnTo>
                  <a:lnTo>
                    <a:pt x="41252" y="9707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48" y="9208"/>
                  </a:lnTo>
                  <a:lnTo>
                    <a:pt x="44904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03" y="8404"/>
                  </a:lnTo>
                  <a:lnTo>
                    <a:pt x="47880" y="8187"/>
                  </a:lnTo>
                  <a:lnTo>
                    <a:pt x="48493" y="7957"/>
                  </a:lnTo>
                  <a:lnTo>
                    <a:pt x="49068" y="7727"/>
                  </a:lnTo>
                  <a:lnTo>
                    <a:pt x="49578" y="7484"/>
                  </a:lnTo>
                  <a:lnTo>
                    <a:pt x="49821" y="7369"/>
                  </a:lnTo>
                  <a:lnTo>
                    <a:pt x="50051" y="7242"/>
                  </a:lnTo>
                  <a:lnTo>
                    <a:pt x="50255" y="7114"/>
                  </a:lnTo>
                  <a:lnTo>
                    <a:pt x="50447" y="6999"/>
                  </a:lnTo>
                  <a:lnTo>
                    <a:pt x="50638" y="6871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32" y="5799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32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47" y="3781"/>
                  </a:lnTo>
                  <a:lnTo>
                    <a:pt x="50255" y="3666"/>
                  </a:lnTo>
                  <a:lnTo>
                    <a:pt x="50051" y="3538"/>
                  </a:lnTo>
                  <a:lnTo>
                    <a:pt x="49821" y="3410"/>
                  </a:lnTo>
                  <a:lnTo>
                    <a:pt x="49578" y="3295"/>
                  </a:lnTo>
                  <a:lnTo>
                    <a:pt x="49068" y="3053"/>
                  </a:lnTo>
                  <a:lnTo>
                    <a:pt x="48493" y="2823"/>
                  </a:lnTo>
                  <a:lnTo>
                    <a:pt x="47880" y="2593"/>
                  </a:lnTo>
                  <a:lnTo>
                    <a:pt x="47203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04" y="1763"/>
                  </a:lnTo>
                  <a:lnTo>
                    <a:pt x="44048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30" y="920"/>
                  </a:lnTo>
                  <a:lnTo>
                    <a:pt x="39183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74" y="243"/>
                  </a:lnTo>
                  <a:lnTo>
                    <a:pt x="32261" y="166"/>
                  </a:lnTo>
                  <a:lnTo>
                    <a:pt x="31009" y="103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"/>
            <p:cNvSpPr/>
            <p:nvPr/>
          </p:nvSpPr>
          <p:spPr>
            <a:xfrm>
              <a:off x="3876187" y="2631877"/>
              <a:ext cx="627554" cy="112326"/>
            </a:xfrm>
            <a:custGeom>
              <a:rect b="b" l="l" r="r" t="t"/>
              <a:pathLst>
                <a:path extrusionOk="0" h="7587" w="42388">
                  <a:moveTo>
                    <a:pt x="21200" y="0"/>
                  </a:moveTo>
                  <a:lnTo>
                    <a:pt x="20102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85" y="460"/>
                  </a:lnTo>
                  <a:lnTo>
                    <a:pt x="10204" y="549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14" y="1673"/>
                  </a:lnTo>
                  <a:lnTo>
                    <a:pt x="3065" y="1827"/>
                  </a:lnTo>
                  <a:lnTo>
                    <a:pt x="2554" y="1980"/>
                  </a:lnTo>
                  <a:lnTo>
                    <a:pt x="2095" y="2146"/>
                  </a:lnTo>
                  <a:lnTo>
                    <a:pt x="1660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64" y="2848"/>
                  </a:lnTo>
                  <a:lnTo>
                    <a:pt x="537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66" y="3308"/>
                  </a:lnTo>
                  <a:lnTo>
                    <a:pt x="102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0" y="3691"/>
                  </a:lnTo>
                  <a:lnTo>
                    <a:pt x="0" y="3793"/>
                  </a:lnTo>
                  <a:lnTo>
                    <a:pt x="0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02" y="4176"/>
                  </a:lnTo>
                  <a:lnTo>
                    <a:pt x="166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60"/>
                  </a:lnTo>
                  <a:lnTo>
                    <a:pt x="537" y="4649"/>
                  </a:lnTo>
                  <a:lnTo>
                    <a:pt x="664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60" y="5262"/>
                  </a:lnTo>
                  <a:lnTo>
                    <a:pt x="2095" y="5441"/>
                  </a:lnTo>
                  <a:lnTo>
                    <a:pt x="2554" y="5594"/>
                  </a:lnTo>
                  <a:lnTo>
                    <a:pt x="3065" y="5760"/>
                  </a:lnTo>
                  <a:lnTo>
                    <a:pt x="3614" y="5913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85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02" y="7574"/>
                  </a:lnTo>
                  <a:lnTo>
                    <a:pt x="21200" y="7586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6" y="7408"/>
                  </a:lnTo>
                  <a:lnTo>
                    <a:pt x="28480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39" y="6935"/>
                  </a:lnTo>
                  <a:lnTo>
                    <a:pt x="33869" y="6833"/>
                  </a:lnTo>
                  <a:lnTo>
                    <a:pt x="34674" y="6718"/>
                  </a:lnTo>
                  <a:lnTo>
                    <a:pt x="35440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47" y="6207"/>
                  </a:lnTo>
                  <a:lnTo>
                    <a:pt x="38173" y="6054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293" y="5441"/>
                  </a:lnTo>
                  <a:lnTo>
                    <a:pt x="40727" y="5262"/>
                  </a:lnTo>
                  <a:lnTo>
                    <a:pt x="41098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53" y="4560"/>
                  </a:lnTo>
                  <a:lnTo>
                    <a:pt x="42056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24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24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56" y="3116"/>
                  </a:lnTo>
                  <a:lnTo>
                    <a:pt x="41953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098" y="2491"/>
                  </a:lnTo>
                  <a:lnTo>
                    <a:pt x="40727" y="2312"/>
                  </a:lnTo>
                  <a:lnTo>
                    <a:pt x="40293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3"/>
                  </a:lnTo>
                  <a:lnTo>
                    <a:pt x="38173" y="1520"/>
                  </a:lnTo>
                  <a:lnTo>
                    <a:pt x="37547" y="1380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40" y="984"/>
                  </a:lnTo>
                  <a:lnTo>
                    <a:pt x="34674" y="869"/>
                  </a:lnTo>
                  <a:lnTo>
                    <a:pt x="33869" y="754"/>
                  </a:lnTo>
                  <a:lnTo>
                    <a:pt x="33039" y="652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80" y="230"/>
                  </a:lnTo>
                  <a:lnTo>
                    <a:pt x="27496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FFBB6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"/>
            <p:cNvSpPr/>
            <p:nvPr/>
          </p:nvSpPr>
          <p:spPr>
            <a:xfrm>
              <a:off x="3893953" y="2631877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38" y="13"/>
                  </a:lnTo>
                  <a:lnTo>
                    <a:pt x="16578" y="51"/>
                  </a:lnTo>
                  <a:lnTo>
                    <a:pt x="14943" y="102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5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12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2" y="237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63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79"/>
                  </a:lnTo>
                  <a:lnTo>
                    <a:pt x="12785" y="703"/>
                  </a:lnTo>
                  <a:lnTo>
                    <a:pt x="14164" y="639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15" y="1111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3"/>
                  </a:lnTo>
                  <a:lnTo>
                    <a:pt x="34215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1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2" y="4687"/>
                  </a:lnTo>
                  <a:lnTo>
                    <a:pt x="39591" y="4764"/>
                  </a:lnTo>
                  <a:lnTo>
                    <a:pt x="39540" y="4853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49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406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7" y="3921"/>
                  </a:lnTo>
                  <a:lnTo>
                    <a:pt x="41149" y="3793"/>
                  </a:lnTo>
                  <a:lnTo>
                    <a:pt x="41137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1" y="3308"/>
                  </a:lnTo>
                  <a:lnTo>
                    <a:pt x="40894" y="3219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3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2" y="371"/>
                  </a:lnTo>
                  <a:lnTo>
                    <a:pt x="28199" y="294"/>
                  </a:lnTo>
                  <a:lnTo>
                    <a:pt x="27242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"/>
            <p:cNvSpPr/>
            <p:nvPr/>
          </p:nvSpPr>
          <p:spPr>
            <a:xfrm>
              <a:off x="2629221" y="3963364"/>
              <a:ext cx="764071" cy="159583"/>
            </a:xfrm>
            <a:custGeom>
              <a:rect b="b" l="l" r="r" t="t"/>
              <a:pathLst>
                <a:path extrusionOk="0" h="10779" w="51609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7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41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6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59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6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6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5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59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6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1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"/>
            <p:cNvSpPr/>
            <p:nvPr/>
          </p:nvSpPr>
          <p:spPr>
            <a:xfrm>
              <a:off x="2629221" y="3883565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7" y="26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4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5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8"/>
                  </a:lnTo>
                  <a:lnTo>
                    <a:pt x="1354" y="3653"/>
                  </a:lnTo>
                  <a:lnTo>
                    <a:pt x="1162" y="3781"/>
                  </a:lnTo>
                  <a:lnTo>
                    <a:pt x="984" y="3909"/>
                  </a:lnTo>
                  <a:lnTo>
                    <a:pt x="818" y="4036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9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2" y="6987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13"/>
                  </a:lnTo>
                  <a:lnTo>
                    <a:pt x="6705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7" y="9554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4"/>
                  </a:lnTo>
                  <a:lnTo>
                    <a:pt x="43154" y="9375"/>
                  </a:lnTo>
                  <a:lnTo>
                    <a:pt x="44061" y="9196"/>
                  </a:lnTo>
                  <a:lnTo>
                    <a:pt x="44904" y="9017"/>
                  </a:lnTo>
                  <a:lnTo>
                    <a:pt x="45721" y="8813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5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69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59" y="3781"/>
                  </a:lnTo>
                  <a:lnTo>
                    <a:pt x="50255" y="3653"/>
                  </a:lnTo>
                  <a:lnTo>
                    <a:pt x="50050" y="3538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5"/>
                  </a:lnTo>
                  <a:lnTo>
                    <a:pt x="44904" y="1763"/>
                  </a:lnTo>
                  <a:lnTo>
                    <a:pt x="44061" y="1572"/>
                  </a:lnTo>
                  <a:lnTo>
                    <a:pt x="43154" y="1393"/>
                  </a:lnTo>
                  <a:lnTo>
                    <a:pt x="42222" y="1227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"/>
            <p:cNvSpPr/>
            <p:nvPr/>
          </p:nvSpPr>
          <p:spPr>
            <a:xfrm>
              <a:off x="2697472" y="3897749"/>
              <a:ext cx="627569" cy="112326"/>
            </a:xfrm>
            <a:custGeom>
              <a:rect b="b" l="l" r="r" t="t"/>
              <a:pathLst>
                <a:path extrusionOk="0" h="7587" w="42389">
                  <a:moveTo>
                    <a:pt x="20102" y="0"/>
                  </a:move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15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7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58"/>
                  </a:lnTo>
                  <a:lnTo>
                    <a:pt x="435" y="4560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41"/>
                  </a:lnTo>
                  <a:lnTo>
                    <a:pt x="2555" y="5594"/>
                  </a:lnTo>
                  <a:lnTo>
                    <a:pt x="3066" y="5760"/>
                  </a:lnTo>
                  <a:lnTo>
                    <a:pt x="3615" y="5914"/>
                  </a:lnTo>
                  <a:lnTo>
                    <a:pt x="4215" y="6054"/>
                  </a:lnTo>
                  <a:lnTo>
                    <a:pt x="4841" y="6207"/>
                  </a:lnTo>
                  <a:lnTo>
                    <a:pt x="5505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7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57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57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27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6"/>
                  </a:lnTo>
                  <a:lnTo>
                    <a:pt x="36884" y="6335"/>
                  </a:lnTo>
                  <a:lnTo>
                    <a:pt x="37548" y="6207"/>
                  </a:lnTo>
                  <a:lnTo>
                    <a:pt x="38186" y="6054"/>
                  </a:lnTo>
                  <a:lnTo>
                    <a:pt x="38774" y="5914"/>
                  </a:lnTo>
                  <a:lnTo>
                    <a:pt x="39323" y="5760"/>
                  </a:lnTo>
                  <a:lnTo>
                    <a:pt x="39834" y="5594"/>
                  </a:lnTo>
                  <a:lnTo>
                    <a:pt x="40306" y="5441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60"/>
                  </a:lnTo>
                  <a:lnTo>
                    <a:pt x="42056" y="4458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17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"/>
            <p:cNvSpPr/>
            <p:nvPr/>
          </p:nvSpPr>
          <p:spPr>
            <a:xfrm>
              <a:off x="2706740" y="3897749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38" y="13"/>
                  </a:lnTo>
                  <a:lnTo>
                    <a:pt x="16577" y="52"/>
                  </a:lnTo>
                  <a:lnTo>
                    <a:pt x="14943" y="103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2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1"/>
                  </a:lnTo>
                  <a:lnTo>
                    <a:pt x="34879" y="1942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500"/>
                  </a:lnTo>
                  <a:lnTo>
                    <a:pt x="39297" y="3589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598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0" y="5428"/>
                  </a:lnTo>
                  <a:lnTo>
                    <a:pt x="39361" y="5313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79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6" y="3921"/>
                  </a:lnTo>
                  <a:lnTo>
                    <a:pt x="41149" y="3794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7"/>
                  </a:lnTo>
                  <a:lnTo>
                    <a:pt x="25249" y="115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"/>
            <p:cNvSpPr/>
            <p:nvPr/>
          </p:nvSpPr>
          <p:spPr>
            <a:xfrm>
              <a:off x="2915476" y="39287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1"/>
                  </a:moveTo>
                  <a:lnTo>
                    <a:pt x="1" y="384"/>
                  </a:lnTo>
                  <a:lnTo>
                    <a:pt x="3347" y="384"/>
                  </a:lnTo>
                  <a:lnTo>
                    <a:pt x="4254" y="410"/>
                  </a:lnTo>
                  <a:lnTo>
                    <a:pt x="5058" y="448"/>
                  </a:lnTo>
                  <a:lnTo>
                    <a:pt x="5748" y="512"/>
                  </a:lnTo>
                  <a:lnTo>
                    <a:pt x="6323" y="576"/>
                  </a:lnTo>
                  <a:lnTo>
                    <a:pt x="6578" y="627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76"/>
                  </a:lnTo>
                  <a:lnTo>
                    <a:pt x="7472" y="1176"/>
                  </a:lnTo>
                  <a:lnTo>
                    <a:pt x="7446" y="1214"/>
                  </a:lnTo>
                  <a:lnTo>
                    <a:pt x="7408" y="1253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61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55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095"/>
                  </a:lnTo>
                  <a:lnTo>
                    <a:pt x="6540" y="2057"/>
                  </a:lnTo>
                  <a:lnTo>
                    <a:pt x="7102" y="2019"/>
                  </a:lnTo>
                  <a:lnTo>
                    <a:pt x="7638" y="1955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51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40"/>
                  </a:lnTo>
                  <a:lnTo>
                    <a:pt x="10256" y="1176"/>
                  </a:lnTo>
                  <a:lnTo>
                    <a:pt x="13781" y="1176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14"/>
                  </a:lnTo>
                  <a:lnTo>
                    <a:pt x="9579" y="537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46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"/>
            <p:cNvSpPr/>
            <p:nvPr/>
          </p:nvSpPr>
          <p:spPr>
            <a:xfrm>
              <a:off x="2629221" y="38578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0" y="1"/>
                  </a:move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"/>
            <p:cNvSpPr/>
            <p:nvPr/>
          </p:nvSpPr>
          <p:spPr>
            <a:xfrm>
              <a:off x="2629221" y="3778065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0"/>
                  </a:moveTo>
                  <a:lnTo>
                    <a:pt x="23167" y="26"/>
                  </a:lnTo>
                  <a:lnTo>
                    <a:pt x="21877" y="64"/>
                  </a:lnTo>
                  <a:lnTo>
                    <a:pt x="20600" y="102"/>
                  </a:lnTo>
                  <a:lnTo>
                    <a:pt x="19361" y="166"/>
                  </a:lnTo>
                  <a:lnTo>
                    <a:pt x="18135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4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5" y="1763"/>
                  </a:lnTo>
                  <a:lnTo>
                    <a:pt x="5888" y="1954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10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81"/>
                  </a:lnTo>
                  <a:lnTo>
                    <a:pt x="984" y="3908"/>
                  </a:lnTo>
                  <a:lnTo>
                    <a:pt x="818" y="4036"/>
                  </a:lnTo>
                  <a:lnTo>
                    <a:pt x="664" y="4177"/>
                  </a:lnTo>
                  <a:lnTo>
                    <a:pt x="524" y="4304"/>
                  </a:lnTo>
                  <a:lnTo>
                    <a:pt x="396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68"/>
                  </a:lnTo>
                  <a:lnTo>
                    <a:pt x="39" y="5109"/>
                  </a:lnTo>
                  <a:lnTo>
                    <a:pt x="13" y="5249"/>
                  </a:ln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15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45" y="4968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7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59" y="3781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0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4"/>
                  </a:lnTo>
                  <a:lnTo>
                    <a:pt x="44904" y="1763"/>
                  </a:lnTo>
                  <a:lnTo>
                    <a:pt x="44061" y="1571"/>
                  </a:lnTo>
                  <a:lnTo>
                    <a:pt x="43154" y="1392"/>
                  </a:lnTo>
                  <a:lnTo>
                    <a:pt x="42222" y="1226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24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3"/>
                  </a:lnTo>
                  <a:lnTo>
                    <a:pt x="32260" y="166"/>
                  </a:lnTo>
                  <a:lnTo>
                    <a:pt x="31009" y="102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"/>
            <p:cNvSpPr/>
            <p:nvPr/>
          </p:nvSpPr>
          <p:spPr>
            <a:xfrm>
              <a:off x="2697472" y="3792248"/>
              <a:ext cx="627569" cy="112326"/>
            </a:xfrm>
            <a:custGeom>
              <a:rect b="b" l="l" r="r" t="t"/>
              <a:pathLst>
                <a:path extrusionOk="0" h="7587" w="42389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1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49"/>
                  </a:lnTo>
                  <a:lnTo>
                    <a:pt x="9349" y="651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5" y="1239"/>
                  </a:lnTo>
                  <a:lnTo>
                    <a:pt x="4841" y="1379"/>
                  </a:lnTo>
                  <a:lnTo>
                    <a:pt x="4215" y="1520"/>
                  </a:lnTo>
                  <a:lnTo>
                    <a:pt x="3615" y="1673"/>
                  </a:lnTo>
                  <a:lnTo>
                    <a:pt x="3066" y="1826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69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6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499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6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57"/>
                  </a:lnTo>
                  <a:lnTo>
                    <a:pt x="435" y="4559"/>
                  </a:lnTo>
                  <a:lnTo>
                    <a:pt x="550" y="4649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41"/>
                  </a:lnTo>
                  <a:lnTo>
                    <a:pt x="2555" y="5594"/>
                  </a:lnTo>
                  <a:lnTo>
                    <a:pt x="3066" y="5760"/>
                  </a:lnTo>
                  <a:lnTo>
                    <a:pt x="3615" y="5913"/>
                  </a:lnTo>
                  <a:lnTo>
                    <a:pt x="4215" y="6066"/>
                  </a:lnTo>
                  <a:lnTo>
                    <a:pt x="4841" y="6207"/>
                  </a:lnTo>
                  <a:lnTo>
                    <a:pt x="5505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6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56"/>
                  </a:lnTo>
                  <a:lnTo>
                    <a:pt x="14892" y="7407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5"/>
                  </a:lnTo>
                  <a:lnTo>
                    <a:pt x="19030" y="7561"/>
                  </a:lnTo>
                  <a:lnTo>
                    <a:pt x="20102" y="7573"/>
                  </a:lnTo>
                  <a:lnTo>
                    <a:pt x="21201" y="7586"/>
                  </a:lnTo>
                  <a:lnTo>
                    <a:pt x="22286" y="7573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7"/>
                  </a:lnTo>
                  <a:lnTo>
                    <a:pt x="28480" y="7356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26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35"/>
                  </a:lnTo>
                  <a:lnTo>
                    <a:pt x="37548" y="6207"/>
                  </a:lnTo>
                  <a:lnTo>
                    <a:pt x="38186" y="6066"/>
                  </a:lnTo>
                  <a:lnTo>
                    <a:pt x="38774" y="5913"/>
                  </a:lnTo>
                  <a:lnTo>
                    <a:pt x="39323" y="5760"/>
                  </a:lnTo>
                  <a:lnTo>
                    <a:pt x="39834" y="5594"/>
                  </a:lnTo>
                  <a:lnTo>
                    <a:pt x="40306" y="5441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49"/>
                  </a:lnTo>
                  <a:lnTo>
                    <a:pt x="41967" y="4559"/>
                  </a:lnTo>
                  <a:lnTo>
                    <a:pt x="42056" y="4457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6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499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16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6"/>
                  </a:lnTo>
                  <a:lnTo>
                    <a:pt x="38774" y="1673"/>
                  </a:lnTo>
                  <a:lnTo>
                    <a:pt x="38186" y="1520"/>
                  </a:lnTo>
                  <a:lnTo>
                    <a:pt x="37548" y="1379"/>
                  </a:lnTo>
                  <a:lnTo>
                    <a:pt x="36884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1"/>
                  </a:lnTo>
                  <a:lnTo>
                    <a:pt x="32184" y="549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"/>
            <p:cNvSpPr/>
            <p:nvPr/>
          </p:nvSpPr>
          <p:spPr>
            <a:xfrm>
              <a:off x="2706740" y="3792248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38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77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80"/>
                  </a:lnTo>
                  <a:lnTo>
                    <a:pt x="946" y="2107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79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0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5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55" y="4061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0" y="4598"/>
                  </a:lnTo>
                  <a:lnTo>
                    <a:pt x="39642" y="4687"/>
                  </a:lnTo>
                  <a:lnTo>
                    <a:pt x="39591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13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36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5" y="1520"/>
                  </a:lnTo>
                  <a:lnTo>
                    <a:pt x="36309" y="1379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1" y="371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"/>
            <p:cNvSpPr/>
            <p:nvPr/>
          </p:nvSpPr>
          <p:spPr>
            <a:xfrm>
              <a:off x="2915476" y="38232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1"/>
                  </a:moveTo>
                  <a:lnTo>
                    <a:pt x="1" y="384"/>
                  </a:lnTo>
                  <a:lnTo>
                    <a:pt x="3347" y="384"/>
                  </a:lnTo>
                  <a:lnTo>
                    <a:pt x="4254" y="409"/>
                  </a:lnTo>
                  <a:lnTo>
                    <a:pt x="5058" y="448"/>
                  </a:lnTo>
                  <a:lnTo>
                    <a:pt x="5748" y="511"/>
                  </a:lnTo>
                  <a:lnTo>
                    <a:pt x="6323" y="575"/>
                  </a:lnTo>
                  <a:lnTo>
                    <a:pt x="6578" y="626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7"/>
                  </a:lnTo>
                  <a:lnTo>
                    <a:pt x="7408" y="1252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0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6"/>
                  </a:lnTo>
                  <a:lnTo>
                    <a:pt x="5033" y="2555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57"/>
                  </a:lnTo>
                  <a:lnTo>
                    <a:pt x="7102" y="2018"/>
                  </a:lnTo>
                  <a:lnTo>
                    <a:pt x="7638" y="1955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50"/>
                  </a:lnTo>
                  <a:lnTo>
                    <a:pt x="9285" y="1674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14"/>
                  </a:lnTo>
                  <a:lnTo>
                    <a:pt x="9579" y="537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"/>
            <p:cNvSpPr/>
            <p:nvPr/>
          </p:nvSpPr>
          <p:spPr>
            <a:xfrm>
              <a:off x="2629221" y="3752349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"/>
            <p:cNvSpPr/>
            <p:nvPr/>
          </p:nvSpPr>
          <p:spPr>
            <a:xfrm>
              <a:off x="2629221" y="3672550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7" y="27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3" y="525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5" y="1763"/>
                  </a:lnTo>
                  <a:lnTo>
                    <a:pt x="5888" y="1955"/>
                  </a:lnTo>
                  <a:lnTo>
                    <a:pt x="5122" y="2159"/>
                  </a:lnTo>
                  <a:lnTo>
                    <a:pt x="4406" y="2376"/>
                  </a:lnTo>
                  <a:lnTo>
                    <a:pt x="3729" y="2594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09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4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15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9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9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8"/>
                  </a:lnTo>
                  <a:lnTo>
                    <a:pt x="49591" y="7485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5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04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4" y="6080"/>
                  </a:lnTo>
                  <a:lnTo>
                    <a:pt x="51481" y="5940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4"/>
                  </a:lnTo>
                  <a:lnTo>
                    <a:pt x="47203" y="2376"/>
                  </a:lnTo>
                  <a:lnTo>
                    <a:pt x="46487" y="2159"/>
                  </a:lnTo>
                  <a:lnTo>
                    <a:pt x="45721" y="1955"/>
                  </a:lnTo>
                  <a:lnTo>
                    <a:pt x="44904" y="1763"/>
                  </a:lnTo>
                  <a:lnTo>
                    <a:pt x="44061" y="1572"/>
                  </a:lnTo>
                  <a:lnTo>
                    <a:pt x="43154" y="1406"/>
                  </a:lnTo>
                  <a:lnTo>
                    <a:pt x="42222" y="1227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25"/>
                  </a:lnTo>
                  <a:lnTo>
                    <a:pt x="35849" y="422"/>
                  </a:lnTo>
                  <a:lnTo>
                    <a:pt x="34674" y="320"/>
                  </a:lnTo>
                  <a:lnTo>
                    <a:pt x="33486" y="244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"/>
            <p:cNvSpPr/>
            <p:nvPr/>
          </p:nvSpPr>
          <p:spPr>
            <a:xfrm>
              <a:off x="2697472" y="3686733"/>
              <a:ext cx="627569" cy="112326"/>
            </a:xfrm>
            <a:custGeom>
              <a:rect b="b" l="l" r="r" t="t"/>
              <a:pathLst>
                <a:path extrusionOk="0" h="7587" w="42389">
                  <a:moveTo>
                    <a:pt x="21201" y="1"/>
                  </a:moveTo>
                  <a:lnTo>
                    <a:pt x="20102" y="14"/>
                  </a:ln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29"/>
                  </a:lnTo>
                  <a:lnTo>
                    <a:pt x="14892" y="180"/>
                  </a:lnTo>
                  <a:lnTo>
                    <a:pt x="13908" y="231"/>
                  </a:lnTo>
                  <a:lnTo>
                    <a:pt x="12951" y="307"/>
                  </a:lnTo>
                  <a:lnTo>
                    <a:pt x="12006" y="384"/>
                  </a:lnTo>
                  <a:lnTo>
                    <a:pt x="11099" y="461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52"/>
                  </a:lnTo>
                  <a:lnTo>
                    <a:pt x="4841" y="1380"/>
                  </a:lnTo>
                  <a:lnTo>
                    <a:pt x="4215" y="1521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93"/>
                  </a:lnTo>
                  <a:lnTo>
                    <a:pt x="2095" y="2146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9"/>
                  </a:lnTo>
                  <a:lnTo>
                    <a:pt x="550" y="2938"/>
                  </a:lnTo>
                  <a:lnTo>
                    <a:pt x="435" y="3028"/>
                  </a:lnTo>
                  <a:lnTo>
                    <a:pt x="333" y="3130"/>
                  </a:lnTo>
                  <a:lnTo>
                    <a:pt x="243" y="3219"/>
                  </a:lnTo>
                  <a:lnTo>
                    <a:pt x="167" y="3309"/>
                  </a:lnTo>
                  <a:lnTo>
                    <a:pt x="116" y="3411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2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8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9"/>
                  </a:lnTo>
                  <a:lnTo>
                    <a:pt x="333" y="4471"/>
                  </a:lnTo>
                  <a:lnTo>
                    <a:pt x="435" y="4560"/>
                  </a:lnTo>
                  <a:lnTo>
                    <a:pt x="550" y="4650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7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595"/>
                  </a:lnTo>
                  <a:lnTo>
                    <a:pt x="3066" y="5761"/>
                  </a:lnTo>
                  <a:lnTo>
                    <a:pt x="3615" y="5914"/>
                  </a:lnTo>
                  <a:lnTo>
                    <a:pt x="4215" y="6067"/>
                  </a:lnTo>
                  <a:lnTo>
                    <a:pt x="4841" y="6208"/>
                  </a:lnTo>
                  <a:lnTo>
                    <a:pt x="5505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6"/>
                  </a:lnTo>
                  <a:lnTo>
                    <a:pt x="10205" y="7038"/>
                  </a:lnTo>
                  <a:lnTo>
                    <a:pt x="11099" y="7127"/>
                  </a:lnTo>
                  <a:lnTo>
                    <a:pt x="12006" y="7217"/>
                  </a:lnTo>
                  <a:lnTo>
                    <a:pt x="12951" y="7280"/>
                  </a:lnTo>
                  <a:lnTo>
                    <a:pt x="13908" y="7357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57"/>
                  </a:lnTo>
                  <a:lnTo>
                    <a:pt x="29451" y="7280"/>
                  </a:lnTo>
                  <a:lnTo>
                    <a:pt x="30383" y="7217"/>
                  </a:lnTo>
                  <a:lnTo>
                    <a:pt x="31303" y="7127"/>
                  </a:lnTo>
                  <a:lnTo>
                    <a:pt x="32184" y="7038"/>
                  </a:lnTo>
                  <a:lnTo>
                    <a:pt x="33052" y="6936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4"/>
                  </a:lnTo>
                  <a:lnTo>
                    <a:pt x="36181" y="6476"/>
                  </a:lnTo>
                  <a:lnTo>
                    <a:pt x="36884" y="6348"/>
                  </a:lnTo>
                  <a:lnTo>
                    <a:pt x="37548" y="6208"/>
                  </a:lnTo>
                  <a:lnTo>
                    <a:pt x="38186" y="6067"/>
                  </a:lnTo>
                  <a:lnTo>
                    <a:pt x="38774" y="5914"/>
                  </a:lnTo>
                  <a:lnTo>
                    <a:pt x="39323" y="5761"/>
                  </a:lnTo>
                  <a:lnTo>
                    <a:pt x="39834" y="5595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50"/>
                  </a:lnTo>
                  <a:lnTo>
                    <a:pt x="41967" y="4560"/>
                  </a:lnTo>
                  <a:lnTo>
                    <a:pt x="42056" y="4471"/>
                  </a:lnTo>
                  <a:lnTo>
                    <a:pt x="42146" y="4369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8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2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1"/>
                  </a:lnTo>
                  <a:lnTo>
                    <a:pt x="42222" y="3309"/>
                  </a:lnTo>
                  <a:lnTo>
                    <a:pt x="42146" y="3219"/>
                  </a:lnTo>
                  <a:lnTo>
                    <a:pt x="42056" y="3130"/>
                  </a:lnTo>
                  <a:lnTo>
                    <a:pt x="41967" y="3028"/>
                  </a:lnTo>
                  <a:lnTo>
                    <a:pt x="41852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46"/>
                  </a:lnTo>
                  <a:lnTo>
                    <a:pt x="39834" y="1993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1"/>
                  </a:lnTo>
                  <a:lnTo>
                    <a:pt x="37548" y="1380"/>
                  </a:lnTo>
                  <a:lnTo>
                    <a:pt x="36884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1"/>
                  </a:lnTo>
                  <a:lnTo>
                    <a:pt x="30383" y="384"/>
                  </a:lnTo>
                  <a:lnTo>
                    <a:pt x="29451" y="307"/>
                  </a:lnTo>
                  <a:lnTo>
                    <a:pt x="28480" y="231"/>
                  </a:lnTo>
                  <a:lnTo>
                    <a:pt x="27497" y="180"/>
                  </a:lnTo>
                  <a:lnTo>
                    <a:pt x="26488" y="129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4"/>
                  </a:lnTo>
                  <a:lnTo>
                    <a:pt x="21201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"/>
            <p:cNvSpPr/>
            <p:nvPr/>
          </p:nvSpPr>
          <p:spPr>
            <a:xfrm>
              <a:off x="2706740" y="3686733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1"/>
                  </a:moveTo>
                  <a:lnTo>
                    <a:pt x="18238" y="14"/>
                  </a:lnTo>
                  <a:lnTo>
                    <a:pt x="16577" y="52"/>
                  </a:lnTo>
                  <a:lnTo>
                    <a:pt x="14943" y="116"/>
                  </a:lnTo>
                  <a:lnTo>
                    <a:pt x="13372" y="192"/>
                  </a:lnTo>
                  <a:lnTo>
                    <a:pt x="11839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4" y="1278"/>
                  </a:lnTo>
                  <a:lnTo>
                    <a:pt x="3551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5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49"/>
                  </a:lnTo>
                  <a:lnTo>
                    <a:pt x="281" y="2376"/>
                  </a:lnTo>
                  <a:lnTo>
                    <a:pt x="0" y="2517"/>
                  </a:lnTo>
                  <a:lnTo>
                    <a:pt x="0" y="2517"/>
                  </a:lnTo>
                  <a:lnTo>
                    <a:pt x="716" y="2300"/>
                  </a:lnTo>
                  <a:lnTo>
                    <a:pt x="1507" y="2095"/>
                  </a:lnTo>
                  <a:lnTo>
                    <a:pt x="2363" y="1904"/>
                  </a:lnTo>
                  <a:lnTo>
                    <a:pt x="3295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6"/>
                  </a:lnTo>
                  <a:lnTo>
                    <a:pt x="18531" y="563"/>
                  </a:lnTo>
                  <a:lnTo>
                    <a:pt x="19617" y="563"/>
                  </a:lnTo>
                  <a:lnTo>
                    <a:pt x="20690" y="588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3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2"/>
                  </a:lnTo>
                  <a:lnTo>
                    <a:pt x="34879" y="1942"/>
                  </a:lnTo>
                  <a:lnTo>
                    <a:pt x="35517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2" y="3500"/>
                  </a:lnTo>
                  <a:lnTo>
                    <a:pt x="39297" y="3590"/>
                  </a:lnTo>
                  <a:lnTo>
                    <a:pt x="39387" y="3679"/>
                  </a:lnTo>
                  <a:lnTo>
                    <a:pt x="39476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55" y="4062"/>
                  </a:lnTo>
                  <a:lnTo>
                    <a:pt x="39693" y="4164"/>
                  </a:lnTo>
                  <a:lnTo>
                    <a:pt x="39719" y="4254"/>
                  </a:lnTo>
                  <a:lnTo>
                    <a:pt x="39719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598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8480" y="5633"/>
                  </a:lnTo>
                  <a:lnTo>
                    <a:pt x="39080" y="5429"/>
                  </a:lnTo>
                  <a:lnTo>
                    <a:pt x="39361" y="5314"/>
                  </a:lnTo>
                  <a:lnTo>
                    <a:pt x="39617" y="5211"/>
                  </a:lnTo>
                  <a:lnTo>
                    <a:pt x="39846" y="5097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50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92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6" y="3922"/>
                  </a:lnTo>
                  <a:lnTo>
                    <a:pt x="41149" y="3794"/>
                  </a:lnTo>
                  <a:lnTo>
                    <a:pt x="41136" y="3692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1"/>
                  </a:lnTo>
                  <a:lnTo>
                    <a:pt x="40970" y="3309"/>
                  </a:lnTo>
                  <a:lnTo>
                    <a:pt x="40894" y="3219"/>
                  </a:lnTo>
                  <a:lnTo>
                    <a:pt x="40817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72" y="2849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46"/>
                  </a:lnTo>
                  <a:lnTo>
                    <a:pt x="38582" y="1993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31" y="384"/>
                  </a:lnTo>
                  <a:lnTo>
                    <a:pt x="28199" y="307"/>
                  </a:lnTo>
                  <a:lnTo>
                    <a:pt x="27241" y="231"/>
                  </a:lnTo>
                  <a:lnTo>
                    <a:pt x="26245" y="180"/>
                  </a:lnTo>
                  <a:lnTo>
                    <a:pt x="25249" y="129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"/>
            <p:cNvSpPr/>
            <p:nvPr/>
          </p:nvSpPr>
          <p:spPr>
            <a:xfrm>
              <a:off x="2915476" y="3717749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0"/>
                  </a:moveTo>
                  <a:lnTo>
                    <a:pt x="1" y="383"/>
                  </a:lnTo>
                  <a:lnTo>
                    <a:pt x="2325" y="383"/>
                  </a:lnTo>
                  <a:lnTo>
                    <a:pt x="3347" y="396"/>
                  </a:lnTo>
                  <a:lnTo>
                    <a:pt x="4254" y="409"/>
                  </a:lnTo>
                  <a:lnTo>
                    <a:pt x="5058" y="447"/>
                  </a:lnTo>
                  <a:lnTo>
                    <a:pt x="5748" y="511"/>
                  </a:lnTo>
                  <a:lnTo>
                    <a:pt x="6323" y="575"/>
                  </a:lnTo>
                  <a:lnTo>
                    <a:pt x="6578" y="626"/>
                  </a:lnTo>
                  <a:lnTo>
                    <a:pt x="6795" y="664"/>
                  </a:lnTo>
                  <a:lnTo>
                    <a:pt x="6987" y="715"/>
                  </a:lnTo>
                  <a:lnTo>
                    <a:pt x="7140" y="767"/>
                  </a:lnTo>
                  <a:lnTo>
                    <a:pt x="7268" y="830"/>
                  </a:lnTo>
                  <a:lnTo>
                    <a:pt x="7370" y="894"/>
                  </a:lnTo>
                  <a:lnTo>
                    <a:pt x="1" y="894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6"/>
                  </a:lnTo>
                  <a:lnTo>
                    <a:pt x="7408" y="1252"/>
                  </a:lnTo>
                  <a:lnTo>
                    <a:pt x="7306" y="1329"/>
                  </a:lnTo>
                  <a:lnTo>
                    <a:pt x="7165" y="1392"/>
                  </a:lnTo>
                  <a:lnTo>
                    <a:pt x="6987" y="1456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73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10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410"/>
                  </a:lnTo>
                  <a:lnTo>
                    <a:pt x="7051" y="2976"/>
                  </a:lnTo>
                  <a:lnTo>
                    <a:pt x="5033" y="2567"/>
                  </a:lnTo>
                  <a:lnTo>
                    <a:pt x="3079" y="2184"/>
                  </a:lnTo>
                  <a:lnTo>
                    <a:pt x="3845" y="2171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56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3"/>
                  </a:lnTo>
                  <a:lnTo>
                    <a:pt x="8558" y="1827"/>
                  </a:lnTo>
                  <a:lnTo>
                    <a:pt x="8941" y="1763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2"/>
                  </a:lnTo>
                  <a:lnTo>
                    <a:pt x="10103" y="1341"/>
                  </a:lnTo>
                  <a:lnTo>
                    <a:pt x="10167" y="1290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4"/>
                  </a:lnTo>
                  <a:lnTo>
                    <a:pt x="10218" y="894"/>
                  </a:lnTo>
                  <a:lnTo>
                    <a:pt x="10179" y="843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13"/>
                  </a:lnTo>
                  <a:lnTo>
                    <a:pt x="9579" y="537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"/>
            <p:cNvSpPr/>
            <p:nvPr/>
          </p:nvSpPr>
          <p:spPr>
            <a:xfrm>
              <a:off x="2629221" y="3646848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7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69"/>
                  </a:lnTo>
                  <a:lnTo>
                    <a:pt x="3729" y="8186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0"/>
                  </a:lnTo>
                  <a:lnTo>
                    <a:pt x="14623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53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5"/>
                  </a:lnTo>
                  <a:lnTo>
                    <a:pt x="38109" y="10140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6"/>
                  </a:lnTo>
                  <a:lnTo>
                    <a:pt x="48505" y="7969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"/>
            <p:cNvSpPr/>
            <p:nvPr/>
          </p:nvSpPr>
          <p:spPr>
            <a:xfrm>
              <a:off x="2629221" y="35670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4483" y="1"/>
                  </a:moveTo>
                  <a:lnTo>
                    <a:pt x="23167" y="26"/>
                  </a:lnTo>
                  <a:lnTo>
                    <a:pt x="21877" y="65"/>
                  </a:lnTo>
                  <a:lnTo>
                    <a:pt x="20600" y="103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63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11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09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28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37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37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28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1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7"/>
                  </a:lnTo>
                  <a:lnTo>
                    <a:pt x="44904" y="1763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27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03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"/>
            <p:cNvSpPr/>
            <p:nvPr/>
          </p:nvSpPr>
          <p:spPr>
            <a:xfrm>
              <a:off x="2697472" y="3581232"/>
              <a:ext cx="627569" cy="112326"/>
            </a:xfrm>
            <a:custGeom>
              <a:rect b="b" l="l" r="r" t="t"/>
              <a:pathLst>
                <a:path extrusionOk="0" h="7587" w="42389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2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84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52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52"/>
                  </a:lnTo>
                  <a:lnTo>
                    <a:pt x="4841" y="1380"/>
                  </a:lnTo>
                  <a:lnTo>
                    <a:pt x="4215" y="1533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93"/>
                  </a:lnTo>
                  <a:lnTo>
                    <a:pt x="2095" y="2146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70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29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77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70"/>
                  </a:lnTo>
                  <a:lnTo>
                    <a:pt x="435" y="4560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607"/>
                  </a:lnTo>
                  <a:lnTo>
                    <a:pt x="3066" y="5760"/>
                  </a:lnTo>
                  <a:lnTo>
                    <a:pt x="3615" y="5914"/>
                  </a:lnTo>
                  <a:lnTo>
                    <a:pt x="4215" y="6067"/>
                  </a:lnTo>
                  <a:lnTo>
                    <a:pt x="4841" y="6207"/>
                  </a:lnTo>
                  <a:lnTo>
                    <a:pt x="5505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7"/>
                  </a:lnTo>
                  <a:lnTo>
                    <a:pt x="12006" y="7216"/>
                  </a:lnTo>
                  <a:lnTo>
                    <a:pt x="12951" y="7293"/>
                  </a:lnTo>
                  <a:lnTo>
                    <a:pt x="13908" y="7357"/>
                  </a:lnTo>
                  <a:lnTo>
                    <a:pt x="14892" y="7421"/>
                  </a:lnTo>
                  <a:lnTo>
                    <a:pt x="15901" y="7472"/>
                  </a:lnTo>
                  <a:lnTo>
                    <a:pt x="16922" y="7510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1201" y="7587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510"/>
                  </a:lnTo>
                  <a:lnTo>
                    <a:pt x="26488" y="7472"/>
                  </a:lnTo>
                  <a:lnTo>
                    <a:pt x="27497" y="7421"/>
                  </a:lnTo>
                  <a:lnTo>
                    <a:pt x="28480" y="7357"/>
                  </a:lnTo>
                  <a:lnTo>
                    <a:pt x="29451" y="7293"/>
                  </a:lnTo>
                  <a:lnTo>
                    <a:pt x="30383" y="7216"/>
                  </a:lnTo>
                  <a:lnTo>
                    <a:pt x="31303" y="7127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48"/>
                  </a:lnTo>
                  <a:lnTo>
                    <a:pt x="37548" y="6207"/>
                  </a:lnTo>
                  <a:lnTo>
                    <a:pt x="38186" y="6067"/>
                  </a:lnTo>
                  <a:lnTo>
                    <a:pt x="38774" y="5914"/>
                  </a:lnTo>
                  <a:lnTo>
                    <a:pt x="39323" y="5760"/>
                  </a:lnTo>
                  <a:lnTo>
                    <a:pt x="39834" y="5607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60"/>
                  </a:lnTo>
                  <a:lnTo>
                    <a:pt x="42056" y="4470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77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6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602"/>
                  </a:lnTo>
                  <a:lnTo>
                    <a:pt x="42324" y="3500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29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46"/>
                  </a:lnTo>
                  <a:lnTo>
                    <a:pt x="39834" y="1993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33"/>
                  </a:lnTo>
                  <a:lnTo>
                    <a:pt x="37548" y="1380"/>
                  </a:lnTo>
                  <a:lnTo>
                    <a:pt x="36884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2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84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2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"/>
            <p:cNvSpPr/>
            <p:nvPr/>
          </p:nvSpPr>
          <p:spPr>
            <a:xfrm>
              <a:off x="2706740" y="3581232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38" y="13"/>
                  </a:lnTo>
                  <a:lnTo>
                    <a:pt x="16577" y="52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93"/>
                  </a:lnTo>
                  <a:lnTo>
                    <a:pt x="946" y="2121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25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601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4"/>
                  </a:lnTo>
                  <a:lnTo>
                    <a:pt x="22797" y="639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22"/>
                  </a:lnTo>
                  <a:lnTo>
                    <a:pt x="29515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6"/>
                  </a:lnTo>
                  <a:lnTo>
                    <a:pt x="33512" y="1674"/>
                  </a:lnTo>
                  <a:lnTo>
                    <a:pt x="34214" y="1801"/>
                  </a:lnTo>
                  <a:lnTo>
                    <a:pt x="34879" y="1942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2" y="3500"/>
                  </a:lnTo>
                  <a:lnTo>
                    <a:pt x="39297" y="3589"/>
                  </a:lnTo>
                  <a:lnTo>
                    <a:pt x="39387" y="3679"/>
                  </a:lnTo>
                  <a:lnTo>
                    <a:pt x="39476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2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0" y="4611"/>
                  </a:lnTo>
                  <a:lnTo>
                    <a:pt x="39642" y="4688"/>
                  </a:lnTo>
                  <a:lnTo>
                    <a:pt x="39591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21" y="5173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0" y="4292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4"/>
                  </a:lnTo>
                  <a:lnTo>
                    <a:pt x="41136" y="3691"/>
                  </a:lnTo>
                  <a:lnTo>
                    <a:pt x="41111" y="3602"/>
                  </a:lnTo>
                  <a:lnTo>
                    <a:pt x="41085" y="3500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70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46"/>
                  </a:lnTo>
                  <a:lnTo>
                    <a:pt x="38582" y="1993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33"/>
                  </a:lnTo>
                  <a:lnTo>
                    <a:pt x="36309" y="1380"/>
                  </a:lnTo>
                  <a:lnTo>
                    <a:pt x="35632" y="1252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31" y="384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2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"/>
            <p:cNvSpPr/>
            <p:nvPr/>
          </p:nvSpPr>
          <p:spPr>
            <a:xfrm>
              <a:off x="2915476" y="361223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10"/>
                  </a:lnTo>
                  <a:lnTo>
                    <a:pt x="5058" y="461"/>
                  </a:lnTo>
                  <a:lnTo>
                    <a:pt x="5748" y="512"/>
                  </a:lnTo>
                  <a:lnTo>
                    <a:pt x="6323" y="588"/>
                  </a:lnTo>
                  <a:lnTo>
                    <a:pt x="6578" y="627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9"/>
                  </a:lnTo>
                  <a:lnTo>
                    <a:pt x="7472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02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10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9"/>
                  </a:lnTo>
                  <a:lnTo>
                    <a:pt x="7638" y="1968"/>
                  </a:lnTo>
                  <a:lnTo>
                    <a:pt x="8111" y="1904"/>
                  </a:lnTo>
                  <a:lnTo>
                    <a:pt x="8558" y="1827"/>
                  </a:lnTo>
                  <a:lnTo>
                    <a:pt x="8941" y="1763"/>
                  </a:lnTo>
                  <a:lnTo>
                    <a:pt x="9285" y="1674"/>
                  </a:lnTo>
                  <a:lnTo>
                    <a:pt x="9579" y="1585"/>
                  </a:lnTo>
                  <a:lnTo>
                    <a:pt x="9822" y="1495"/>
                  </a:lnTo>
                  <a:lnTo>
                    <a:pt x="10026" y="1393"/>
                  </a:lnTo>
                  <a:lnTo>
                    <a:pt x="10103" y="1342"/>
                  </a:lnTo>
                  <a:lnTo>
                    <a:pt x="10167" y="1291"/>
                  </a:lnTo>
                  <a:lnTo>
                    <a:pt x="10218" y="1240"/>
                  </a:lnTo>
                  <a:lnTo>
                    <a:pt x="10256" y="1189"/>
                  </a:lnTo>
                  <a:lnTo>
                    <a:pt x="13781" y="1189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27"/>
                  </a:lnTo>
                  <a:lnTo>
                    <a:pt x="9579" y="550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46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"/>
            <p:cNvSpPr/>
            <p:nvPr/>
          </p:nvSpPr>
          <p:spPr>
            <a:xfrm>
              <a:off x="2629221" y="35413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0" y="1"/>
                  </a:move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9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9"/>
                  </a:lnTo>
                  <a:lnTo>
                    <a:pt x="23167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"/>
            <p:cNvSpPr/>
            <p:nvPr/>
          </p:nvSpPr>
          <p:spPr>
            <a:xfrm>
              <a:off x="2629221" y="346154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25811" y="0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4"/>
                  </a:lnTo>
                  <a:lnTo>
                    <a:pt x="20600" y="115"/>
                  </a:lnTo>
                  <a:lnTo>
                    <a:pt x="19361" y="166"/>
                  </a:lnTo>
                  <a:lnTo>
                    <a:pt x="18135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63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10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4"/>
                  </a:lnTo>
                  <a:lnTo>
                    <a:pt x="396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49"/>
                  </a:ln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75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42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42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85" y="4304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3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10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1"/>
                  </a:lnTo>
                  <a:lnTo>
                    <a:pt x="45721" y="1967"/>
                  </a:lnTo>
                  <a:lnTo>
                    <a:pt x="44904" y="1763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26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86" y="243"/>
                  </a:lnTo>
                  <a:lnTo>
                    <a:pt x="32260" y="166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"/>
            <p:cNvSpPr/>
            <p:nvPr/>
          </p:nvSpPr>
          <p:spPr>
            <a:xfrm>
              <a:off x="2697472" y="3475732"/>
              <a:ext cx="627569" cy="112326"/>
            </a:xfrm>
            <a:custGeom>
              <a:rect b="b" l="l" r="r" t="t"/>
              <a:pathLst>
                <a:path extrusionOk="0" h="7587" w="42389">
                  <a:moveTo>
                    <a:pt x="21201" y="0"/>
                  </a:moveTo>
                  <a:lnTo>
                    <a:pt x="20102" y="13"/>
                  </a:lnTo>
                  <a:lnTo>
                    <a:pt x="19030" y="26"/>
                  </a:lnTo>
                  <a:lnTo>
                    <a:pt x="17970" y="51"/>
                  </a:lnTo>
                  <a:lnTo>
                    <a:pt x="16922" y="77"/>
                  </a:lnTo>
                  <a:lnTo>
                    <a:pt x="15901" y="128"/>
                  </a:lnTo>
                  <a:lnTo>
                    <a:pt x="14892" y="179"/>
                  </a:lnTo>
                  <a:lnTo>
                    <a:pt x="13908" y="230"/>
                  </a:lnTo>
                  <a:lnTo>
                    <a:pt x="12951" y="307"/>
                  </a:lnTo>
                  <a:lnTo>
                    <a:pt x="12006" y="383"/>
                  </a:lnTo>
                  <a:lnTo>
                    <a:pt x="11099" y="460"/>
                  </a:lnTo>
                  <a:lnTo>
                    <a:pt x="10205" y="549"/>
                  </a:lnTo>
                  <a:lnTo>
                    <a:pt x="9349" y="651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5" y="1252"/>
                  </a:lnTo>
                  <a:lnTo>
                    <a:pt x="4841" y="1379"/>
                  </a:lnTo>
                  <a:lnTo>
                    <a:pt x="4215" y="1533"/>
                  </a:lnTo>
                  <a:lnTo>
                    <a:pt x="3615" y="1673"/>
                  </a:lnTo>
                  <a:lnTo>
                    <a:pt x="3066" y="1826"/>
                  </a:lnTo>
                  <a:lnTo>
                    <a:pt x="2555" y="1992"/>
                  </a:lnTo>
                  <a:lnTo>
                    <a:pt x="2095" y="2158"/>
                  </a:lnTo>
                  <a:lnTo>
                    <a:pt x="1661" y="2325"/>
                  </a:lnTo>
                  <a:lnTo>
                    <a:pt x="1291" y="2491"/>
                  </a:lnTo>
                  <a:lnTo>
                    <a:pt x="959" y="2669"/>
                  </a:lnTo>
                  <a:lnTo>
                    <a:pt x="665" y="2848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29"/>
                  </a:lnTo>
                  <a:lnTo>
                    <a:pt x="243" y="3219"/>
                  </a:lnTo>
                  <a:lnTo>
                    <a:pt x="167" y="3308"/>
                  </a:lnTo>
                  <a:lnTo>
                    <a:pt x="116" y="3410"/>
                  </a:lnTo>
                  <a:lnTo>
                    <a:pt x="65" y="3499"/>
                  </a:lnTo>
                  <a:lnTo>
                    <a:pt x="26" y="3602"/>
                  </a:lnTo>
                  <a:lnTo>
                    <a:pt x="13" y="3704"/>
                  </a:lnTo>
                  <a:lnTo>
                    <a:pt x="1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5" y="4087"/>
                  </a:lnTo>
                  <a:lnTo>
                    <a:pt x="116" y="4189"/>
                  </a:lnTo>
                  <a:lnTo>
                    <a:pt x="167" y="4279"/>
                  </a:lnTo>
                  <a:lnTo>
                    <a:pt x="243" y="4368"/>
                  </a:lnTo>
                  <a:lnTo>
                    <a:pt x="333" y="4470"/>
                  </a:lnTo>
                  <a:lnTo>
                    <a:pt x="435" y="4559"/>
                  </a:lnTo>
                  <a:lnTo>
                    <a:pt x="550" y="4649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96"/>
                  </a:lnTo>
                  <a:lnTo>
                    <a:pt x="1661" y="5275"/>
                  </a:lnTo>
                  <a:lnTo>
                    <a:pt x="2095" y="5441"/>
                  </a:lnTo>
                  <a:lnTo>
                    <a:pt x="2555" y="5607"/>
                  </a:lnTo>
                  <a:lnTo>
                    <a:pt x="3066" y="5760"/>
                  </a:lnTo>
                  <a:lnTo>
                    <a:pt x="3615" y="5913"/>
                  </a:lnTo>
                  <a:lnTo>
                    <a:pt x="4215" y="6066"/>
                  </a:lnTo>
                  <a:lnTo>
                    <a:pt x="4841" y="6207"/>
                  </a:lnTo>
                  <a:lnTo>
                    <a:pt x="5505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9" y="6833"/>
                  </a:lnTo>
                  <a:lnTo>
                    <a:pt x="9349" y="6935"/>
                  </a:lnTo>
                  <a:lnTo>
                    <a:pt x="10205" y="7037"/>
                  </a:lnTo>
                  <a:lnTo>
                    <a:pt x="11099" y="7126"/>
                  </a:lnTo>
                  <a:lnTo>
                    <a:pt x="12006" y="7216"/>
                  </a:lnTo>
                  <a:lnTo>
                    <a:pt x="12951" y="7293"/>
                  </a:lnTo>
                  <a:lnTo>
                    <a:pt x="13908" y="7356"/>
                  </a:lnTo>
                  <a:lnTo>
                    <a:pt x="14892" y="7420"/>
                  </a:lnTo>
                  <a:lnTo>
                    <a:pt x="15901" y="7471"/>
                  </a:lnTo>
                  <a:lnTo>
                    <a:pt x="16922" y="7510"/>
                  </a:lnTo>
                  <a:lnTo>
                    <a:pt x="17970" y="7548"/>
                  </a:lnTo>
                  <a:lnTo>
                    <a:pt x="19030" y="7561"/>
                  </a:lnTo>
                  <a:lnTo>
                    <a:pt x="20102" y="7586"/>
                  </a:lnTo>
                  <a:lnTo>
                    <a:pt x="22286" y="7586"/>
                  </a:lnTo>
                  <a:lnTo>
                    <a:pt x="23359" y="7561"/>
                  </a:lnTo>
                  <a:lnTo>
                    <a:pt x="24419" y="7548"/>
                  </a:lnTo>
                  <a:lnTo>
                    <a:pt x="25466" y="7510"/>
                  </a:lnTo>
                  <a:lnTo>
                    <a:pt x="26488" y="7471"/>
                  </a:lnTo>
                  <a:lnTo>
                    <a:pt x="27497" y="7420"/>
                  </a:lnTo>
                  <a:lnTo>
                    <a:pt x="28480" y="7356"/>
                  </a:lnTo>
                  <a:lnTo>
                    <a:pt x="29451" y="7293"/>
                  </a:lnTo>
                  <a:lnTo>
                    <a:pt x="30383" y="7216"/>
                  </a:lnTo>
                  <a:lnTo>
                    <a:pt x="31303" y="7126"/>
                  </a:lnTo>
                  <a:lnTo>
                    <a:pt x="32184" y="7037"/>
                  </a:lnTo>
                  <a:lnTo>
                    <a:pt x="33052" y="6935"/>
                  </a:lnTo>
                  <a:lnTo>
                    <a:pt x="33883" y="6833"/>
                  </a:lnTo>
                  <a:lnTo>
                    <a:pt x="34674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4" y="6347"/>
                  </a:lnTo>
                  <a:lnTo>
                    <a:pt x="37548" y="6207"/>
                  </a:lnTo>
                  <a:lnTo>
                    <a:pt x="38186" y="6066"/>
                  </a:lnTo>
                  <a:lnTo>
                    <a:pt x="38774" y="5913"/>
                  </a:lnTo>
                  <a:lnTo>
                    <a:pt x="39323" y="5760"/>
                  </a:lnTo>
                  <a:lnTo>
                    <a:pt x="39834" y="5607"/>
                  </a:lnTo>
                  <a:lnTo>
                    <a:pt x="40306" y="5441"/>
                  </a:lnTo>
                  <a:lnTo>
                    <a:pt x="40728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49"/>
                  </a:lnTo>
                  <a:lnTo>
                    <a:pt x="41967" y="4559"/>
                  </a:lnTo>
                  <a:lnTo>
                    <a:pt x="42056" y="4470"/>
                  </a:lnTo>
                  <a:lnTo>
                    <a:pt x="42146" y="4368"/>
                  </a:lnTo>
                  <a:lnTo>
                    <a:pt x="42222" y="4279"/>
                  </a:lnTo>
                  <a:lnTo>
                    <a:pt x="42286" y="4189"/>
                  </a:lnTo>
                  <a:lnTo>
                    <a:pt x="42324" y="4087"/>
                  </a:lnTo>
                  <a:lnTo>
                    <a:pt x="42363" y="3985"/>
                  </a:lnTo>
                  <a:lnTo>
                    <a:pt x="42388" y="3895"/>
                  </a:lnTo>
                  <a:lnTo>
                    <a:pt x="42388" y="3793"/>
                  </a:lnTo>
                  <a:lnTo>
                    <a:pt x="42388" y="3704"/>
                  </a:lnTo>
                  <a:lnTo>
                    <a:pt x="42363" y="3602"/>
                  </a:lnTo>
                  <a:lnTo>
                    <a:pt x="42324" y="3499"/>
                  </a:lnTo>
                  <a:lnTo>
                    <a:pt x="42286" y="3410"/>
                  </a:lnTo>
                  <a:lnTo>
                    <a:pt x="42222" y="3308"/>
                  </a:lnTo>
                  <a:lnTo>
                    <a:pt x="42146" y="3219"/>
                  </a:lnTo>
                  <a:lnTo>
                    <a:pt x="42056" y="3129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8" y="2325"/>
                  </a:lnTo>
                  <a:lnTo>
                    <a:pt x="40306" y="2158"/>
                  </a:lnTo>
                  <a:lnTo>
                    <a:pt x="39834" y="1992"/>
                  </a:lnTo>
                  <a:lnTo>
                    <a:pt x="39323" y="1826"/>
                  </a:lnTo>
                  <a:lnTo>
                    <a:pt x="38774" y="1673"/>
                  </a:lnTo>
                  <a:lnTo>
                    <a:pt x="38186" y="1533"/>
                  </a:lnTo>
                  <a:lnTo>
                    <a:pt x="37548" y="1379"/>
                  </a:lnTo>
                  <a:lnTo>
                    <a:pt x="36884" y="1252"/>
                  </a:lnTo>
                  <a:lnTo>
                    <a:pt x="36181" y="1111"/>
                  </a:lnTo>
                  <a:lnTo>
                    <a:pt x="35453" y="996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51"/>
                  </a:lnTo>
                  <a:lnTo>
                    <a:pt x="32184" y="549"/>
                  </a:lnTo>
                  <a:lnTo>
                    <a:pt x="31303" y="460"/>
                  </a:lnTo>
                  <a:lnTo>
                    <a:pt x="30383" y="383"/>
                  </a:lnTo>
                  <a:lnTo>
                    <a:pt x="29451" y="307"/>
                  </a:lnTo>
                  <a:lnTo>
                    <a:pt x="28480" y="230"/>
                  </a:lnTo>
                  <a:lnTo>
                    <a:pt x="27497" y="179"/>
                  </a:lnTo>
                  <a:lnTo>
                    <a:pt x="26488" y="128"/>
                  </a:lnTo>
                  <a:lnTo>
                    <a:pt x="25466" y="77"/>
                  </a:lnTo>
                  <a:lnTo>
                    <a:pt x="24419" y="51"/>
                  </a:lnTo>
                  <a:lnTo>
                    <a:pt x="23359" y="26"/>
                  </a:lnTo>
                  <a:lnTo>
                    <a:pt x="22286" y="13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"/>
            <p:cNvSpPr/>
            <p:nvPr/>
          </p:nvSpPr>
          <p:spPr>
            <a:xfrm>
              <a:off x="2706740" y="3475732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38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16" y="1992"/>
                  </a:lnTo>
                  <a:lnTo>
                    <a:pt x="946" y="2120"/>
                  </a:lnTo>
                  <a:lnTo>
                    <a:pt x="601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716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4"/>
                  </a:lnTo>
                  <a:lnTo>
                    <a:pt x="4292" y="1545"/>
                  </a:lnTo>
                  <a:lnTo>
                    <a:pt x="5352" y="1392"/>
                  </a:lnTo>
                  <a:lnTo>
                    <a:pt x="6463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81"/>
                  </a:lnTo>
                  <a:lnTo>
                    <a:pt x="11431" y="779"/>
                  </a:lnTo>
                  <a:lnTo>
                    <a:pt x="12784" y="703"/>
                  </a:lnTo>
                  <a:lnTo>
                    <a:pt x="14164" y="651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50" y="613"/>
                  </a:lnTo>
                  <a:lnTo>
                    <a:pt x="22797" y="639"/>
                  </a:lnTo>
                  <a:lnTo>
                    <a:pt x="23819" y="690"/>
                  </a:lnTo>
                  <a:lnTo>
                    <a:pt x="24828" y="741"/>
                  </a:lnTo>
                  <a:lnTo>
                    <a:pt x="25811" y="792"/>
                  </a:lnTo>
                  <a:lnTo>
                    <a:pt x="26782" y="869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5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9" y="1941"/>
                  </a:lnTo>
                  <a:lnTo>
                    <a:pt x="35517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54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31"/>
                  </a:lnTo>
                  <a:lnTo>
                    <a:pt x="39055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55" y="4061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0" y="4611"/>
                  </a:lnTo>
                  <a:lnTo>
                    <a:pt x="39642" y="4687"/>
                  </a:lnTo>
                  <a:lnTo>
                    <a:pt x="39591" y="4777"/>
                  </a:lnTo>
                  <a:lnTo>
                    <a:pt x="39540" y="4853"/>
                  </a:lnTo>
                  <a:lnTo>
                    <a:pt x="39400" y="5019"/>
                  </a:lnTo>
                  <a:lnTo>
                    <a:pt x="39221" y="5172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7" y="5211"/>
                  </a:lnTo>
                  <a:lnTo>
                    <a:pt x="39846" y="5096"/>
                  </a:lnTo>
                  <a:lnTo>
                    <a:pt x="40064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34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704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894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5" y="2158"/>
                  </a:lnTo>
                  <a:lnTo>
                    <a:pt x="38582" y="1992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5" y="1533"/>
                  </a:lnTo>
                  <a:lnTo>
                    <a:pt x="36309" y="1379"/>
                  </a:lnTo>
                  <a:lnTo>
                    <a:pt x="35632" y="1252"/>
                  </a:lnTo>
                  <a:lnTo>
                    <a:pt x="34930" y="1111"/>
                  </a:lnTo>
                  <a:lnTo>
                    <a:pt x="34202" y="996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31" y="383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45" y="179"/>
                  </a:lnTo>
                  <a:lnTo>
                    <a:pt x="25249" y="128"/>
                  </a:lnTo>
                  <a:lnTo>
                    <a:pt x="24215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5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"/>
            <p:cNvSpPr/>
            <p:nvPr/>
          </p:nvSpPr>
          <p:spPr>
            <a:xfrm>
              <a:off x="2915476" y="3506734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22"/>
                  </a:lnTo>
                  <a:lnTo>
                    <a:pt x="5058" y="460"/>
                  </a:lnTo>
                  <a:lnTo>
                    <a:pt x="5748" y="511"/>
                  </a:lnTo>
                  <a:lnTo>
                    <a:pt x="6323" y="588"/>
                  </a:lnTo>
                  <a:lnTo>
                    <a:pt x="6578" y="626"/>
                  </a:lnTo>
                  <a:lnTo>
                    <a:pt x="6795" y="678"/>
                  </a:lnTo>
                  <a:lnTo>
                    <a:pt x="6987" y="716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393"/>
                  </a:lnTo>
                  <a:lnTo>
                    <a:pt x="6987" y="1457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40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23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49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6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85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4"/>
                  </a:lnTo>
                  <a:lnTo>
                    <a:pt x="8558" y="1840"/>
                  </a:lnTo>
                  <a:lnTo>
                    <a:pt x="8941" y="1763"/>
                  </a:lnTo>
                  <a:lnTo>
                    <a:pt x="9285" y="1674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5"/>
                  </a:lnTo>
                  <a:lnTo>
                    <a:pt x="10103" y="1354"/>
                  </a:lnTo>
                  <a:lnTo>
                    <a:pt x="10167" y="1291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26"/>
                  </a:lnTo>
                  <a:lnTo>
                    <a:pt x="9579" y="550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"/>
            <p:cNvSpPr/>
            <p:nvPr/>
          </p:nvSpPr>
          <p:spPr>
            <a:xfrm>
              <a:off x="2629221" y="34358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0" y="0"/>
                  </a:moveTo>
                  <a:lnTo>
                    <a:pt x="0" y="5403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200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26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7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7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26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200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"/>
            <p:cNvSpPr/>
            <p:nvPr/>
          </p:nvSpPr>
          <p:spPr>
            <a:xfrm>
              <a:off x="2629221" y="3356034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4"/>
                  </a:lnTo>
                  <a:lnTo>
                    <a:pt x="23167" y="27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67"/>
                  </a:lnTo>
                  <a:lnTo>
                    <a:pt x="18135" y="244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5" y="1763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4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24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2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22"/>
                  </a:lnTo>
                  <a:lnTo>
                    <a:pt x="13" y="5250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8"/>
                  </a:lnTo>
                  <a:lnTo>
                    <a:pt x="2542" y="7728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60"/>
                  </a:lnTo>
                  <a:lnTo>
                    <a:pt x="12427" y="10001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1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01"/>
                  </a:lnTo>
                  <a:lnTo>
                    <a:pt x="40229" y="9860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8"/>
                  </a:lnTo>
                  <a:lnTo>
                    <a:pt x="49591" y="7498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50"/>
                  </a:lnTo>
                  <a:lnTo>
                    <a:pt x="51583" y="5122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24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4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8"/>
                  </a:lnTo>
                  <a:lnTo>
                    <a:pt x="44904" y="1763"/>
                  </a:lnTo>
                  <a:lnTo>
                    <a:pt x="44061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4"/>
                  </a:lnTo>
                  <a:lnTo>
                    <a:pt x="32260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7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"/>
            <p:cNvSpPr/>
            <p:nvPr/>
          </p:nvSpPr>
          <p:spPr>
            <a:xfrm>
              <a:off x="2697472" y="3370409"/>
              <a:ext cx="627569" cy="112133"/>
            </a:xfrm>
            <a:custGeom>
              <a:rect b="b" l="l" r="r" t="t"/>
              <a:pathLst>
                <a:path extrusionOk="0" h="7574" w="42389">
                  <a:moveTo>
                    <a:pt x="20102" y="1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48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099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61"/>
                  </a:lnTo>
                  <a:lnTo>
                    <a:pt x="3066" y="1814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78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25"/>
                  </a:lnTo>
                  <a:lnTo>
                    <a:pt x="435" y="3015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8"/>
                  </a:lnTo>
                  <a:lnTo>
                    <a:pt x="65" y="3487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6"/>
                  </a:lnTo>
                  <a:lnTo>
                    <a:pt x="243" y="4356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37"/>
                  </a:lnTo>
                  <a:lnTo>
                    <a:pt x="665" y="4726"/>
                  </a:lnTo>
                  <a:lnTo>
                    <a:pt x="959" y="4918"/>
                  </a:lnTo>
                  <a:lnTo>
                    <a:pt x="1291" y="5084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5"/>
                  </a:lnTo>
                  <a:lnTo>
                    <a:pt x="8519" y="6820"/>
                  </a:lnTo>
                  <a:lnTo>
                    <a:pt x="9349" y="6923"/>
                  </a:lnTo>
                  <a:lnTo>
                    <a:pt x="10205" y="7025"/>
                  </a:lnTo>
                  <a:lnTo>
                    <a:pt x="11099" y="7114"/>
                  </a:lnTo>
                  <a:lnTo>
                    <a:pt x="12006" y="7204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4"/>
                  </a:lnTo>
                  <a:lnTo>
                    <a:pt x="31303" y="7114"/>
                  </a:lnTo>
                  <a:lnTo>
                    <a:pt x="32184" y="7025"/>
                  </a:lnTo>
                  <a:lnTo>
                    <a:pt x="33052" y="6923"/>
                  </a:lnTo>
                  <a:lnTo>
                    <a:pt x="33883" y="6820"/>
                  </a:lnTo>
                  <a:lnTo>
                    <a:pt x="34674" y="6705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84"/>
                  </a:lnTo>
                  <a:lnTo>
                    <a:pt x="41443" y="4918"/>
                  </a:lnTo>
                  <a:lnTo>
                    <a:pt x="41724" y="4726"/>
                  </a:lnTo>
                  <a:lnTo>
                    <a:pt x="41852" y="4637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56"/>
                  </a:lnTo>
                  <a:lnTo>
                    <a:pt x="42222" y="4266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487"/>
                  </a:lnTo>
                  <a:lnTo>
                    <a:pt x="42286" y="3398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15"/>
                  </a:lnTo>
                  <a:lnTo>
                    <a:pt x="41852" y="2925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78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14"/>
                  </a:lnTo>
                  <a:lnTo>
                    <a:pt x="38774" y="1661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099"/>
                  </a:lnTo>
                  <a:lnTo>
                    <a:pt x="35453" y="984"/>
                  </a:lnTo>
                  <a:lnTo>
                    <a:pt x="34674" y="856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48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"/>
            <p:cNvSpPr/>
            <p:nvPr/>
          </p:nvSpPr>
          <p:spPr>
            <a:xfrm>
              <a:off x="2706740" y="3370409"/>
              <a:ext cx="609226" cy="83204"/>
            </a:xfrm>
            <a:custGeom>
              <a:rect b="b" l="l" r="r" t="t"/>
              <a:pathLst>
                <a:path extrusionOk="0" h="5620" w="41150">
                  <a:moveTo>
                    <a:pt x="18238" y="1"/>
                  </a:moveTo>
                  <a:lnTo>
                    <a:pt x="16577" y="39"/>
                  </a:lnTo>
                  <a:lnTo>
                    <a:pt x="14943" y="103"/>
                  </a:lnTo>
                  <a:lnTo>
                    <a:pt x="13372" y="179"/>
                  </a:lnTo>
                  <a:lnTo>
                    <a:pt x="11839" y="282"/>
                  </a:lnTo>
                  <a:lnTo>
                    <a:pt x="10371" y="409"/>
                  </a:lnTo>
                  <a:lnTo>
                    <a:pt x="8966" y="537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3"/>
                  </a:lnTo>
                  <a:lnTo>
                    <a:pt x="4074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46" y="1725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1" y="2363"/>
                  </a:lnTo>
                  <a:lnTo>
                    <a:pt x="0" y="2504"/>
                  </a:lnTo>
                  <a:lnTo>
                    <a:pt x="716" y="2287"/>
                  </a:lnTo>
                  <a:lnTo>
                    <a:pt x="1507" y="2082"/>
                  </a:lnTo>
                  <a:lnTo>
                    <a:pt x="2363" y="1891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5" y="869"/>
                  </a:lnTo>
                  <a:lnTo>
                    <a:pt x="11431" y="767"/>
                  </a:lnTo>
                  <a:lnTo>
                    <a:pt x="12784" y="690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3"/>
                  </a:lnTo>
                  <a:lnTo>
                    <a:pt x="18531" y="550"/>
                  </a:lnTo>
                  <a:lnTo>
                    <a:pt x="19617" y="563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9"/>
                  </a:lnTo>
                  <a:lnTo>
                    <a:pt x="25811" y="780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10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3"/>
                  </a:lnTo>
                  <a:lnTo>
                    <a:pt x="32005" y="1418"/>
                  </a:lnTo>
                  <a:lnTo>
                    <a:pt x="32784" y="1533"/>
                  </a:lnTo>
                  <a:lnTo>
                    <a:pt x="33512" y="1661"/>
                  </a:lnTo>
                  <a:lnTo>
                    <a:pt x="34214" y="1801"/>
                  </a:lnTo>
                  <a:lnTo>
                    <a:pt x="34879" y="1929"/>
                  </a:lnTo>
                  <a:lnTo>
                    <a:pt x="35517" y="2082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695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487"/>
                  </a:lnTo>
                  <a:lnTo>
                    <a:pt x="39297" y="3577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3" y="4151"/>
                  </a:lnTo>
                  <a:lnTo>
                    <a:pt x="39719" y="4241"/>
                  </a:lnTo>
                  <a:lnTo>
                    <a:pt x="39719" y="4343"/>
                  </a:lnTo>
                  <a:lnTo>
                    <a:pt x="39719" y="4432"/>
                  </a:lnTo>
                  <a:lnTo>
                    <a:pt x="39706" y="4509"/>
                  </a:lnTo>
                  <a:lnTo>
                    <a:pt x="39680" y="4598"/>
                  </a:lnTo>
                  <a:lnTo>
                    <a:pt x="39642" y="4675"/>
                  </a:lnTo>
                  <a:lnTo>
                    <a:pt x="39591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13"/>
                  </a:lnTo>
                  <a:lnTo>
                    <a:pt x="38761" y="5467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0" y="5416"/>
                  </a:lnTo>
                  <a:lnTo>
                    <a:pt x="39361" y="5313"/>
                  </a:lnTo>
                  <a:lnTo>
                    <a:pt x="39617" y="5198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51"/>
                  </a:lnTo>
                  <a:lnTo>
                    <a:pt x="41098" y="4036"/>
                  </a:lnTo>
                  <a:lnTo>
                    <a:pt x="41136" y="3909"/>
                  </a:lnTo>
                  <a:lnTo>
                    <a:pt x="41149" y="3781"/>
                  </a:lnTo>
                  <a:lnTo>
                    <a:pt x="41136" y="3691"/>
                  </a:lnTo>
                  <a:lnTo>
                    <a:pt x="41111" y="3589"/>
                  </a:lnTo>
                  <a:lnTo>
                    <a:pt x="41085" y="3487"/>
                  </a:lnTo>
                  <a:lnTo>
                    <a:pt x="41034" y="3398"/>
                  </a:lnTo>
                  <a:lnTo>
                    <a:pt x="40970" y="3308"/>
                  </a:lnTo>
                  <a:lnTo>
                    <a:pt x="40894" y="3206"/>
                  </a:lnTo>
                  <a:lnTo>
                    <a:pt x="40817" y="3117"/>
                  </a:lnTo>
                  <a:lnTo>
                    <a:pt x="40715" y="3015"/>
                  </a:lnTo>
                  <a:lnTo>
                    <a:pt x="40600" y="2925"/>
                  </a:lnTo>
                  <a:lnTo>
                    <a:pt x="40472" y="2836"/>
                  </a:lnTo>
                  <a:lnTo>
                    <a:pt x="40191" y="2657"/>
                  </a:lnTo>
                  <a:lnTo>
                    <a:pt x="39859" y="2478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14"/>
                  </a:lnTo>
                  <a:lnTo>
                    <a:pt x="37522" y="1661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099"/>
                  </a:lnTo>
                  <a:lnTo>
                    <a:pt x="34202" y="984"/>
                  </a:lnTo>
                  <a:lnTo>
                    <a:pt x="33435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50"/>
                  </a:lnTo>
                  <a:lnTo>
                    <a:pt x="30051" y="448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7"/>
                  </a:lnTo>
                  <a:lnTo>
                    <a:pt x="25249" y="116"/>
                  </a:lnTo>
                  <a:lnTo>
                    <a:pt x="24215" y="77"/>
                  </a:lnTo>
                  <a:lnTo>
                    <a:pt x="23180" y="39"/>
                  </a:lnTo>
                  <a:lnTo>
                    <a:pt x="22120" y="13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"/>
            <p:cNvSpPr/>
            <p:nvPr/>
          </p:nvSpPr>
          <p:spPr>
            <a:xfrm>
              <a:off x="2915476" y="3401233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0"/>
                  </a:moveTo>
                  <a:lnTo>
                    <a:pt x="1" y="383"/>
                  </a:lnTo>
                  <a:lnTo>
                    <a:pt x="2325" y="383"/>
                  </a:lnTo>
                  <a:lnTo>
                    <a:pt x="3347" y="396"/>
                  </a:lnTo>
                  <a:lnTo>
                    <a:pt x="4254" y="422"/>
                  </a:lnTo>
                  <a:lnTo>
                    <a:pt x="5058" y="460"/>
                  </a:lnTo>
                  <a:lnTo>
                    <a:pt x="5748" y="511"/>
                  </a:lnTo>
                  <a:lnTo>
                    <a:pt x="6323" y="588"/>
                  </a:lnTo>
                  <a:lnTo>
                    <a:pt x="6578" y="626"/>
                  </a:lnTo>
                  <a:lnTo>
                    <a:pt x="6795" y="677"/>
                  </a:lnTo>
                  <a:lnTo>
                    <a:pt x="6987" y="715"/>
                  </a:lnTo>
                  <a:lnTo>
                    <a:pt x="7140" y="779"/>
                  </a:lnTo>
                  <a:lnTo>
                    <a:pt x="7268" y="830"/>
                  </a:lnTo>
                  <a:lnTo>
                    <a:pt x="7370" y="894"/>
                  </a:lnTo>
                  <a:lnTo>
                    <a:pt x="1" y="894"/>
                  </a:lnTo>
                  <a:lnTo>
                    <a:pt x="1" y="1188"/>
                  </a:lnTo>
                  <a:lnTo>
                    <a:pt x="7472" y="1188"/>
                  </a:lnTo>
                  <a:lnTo>
                    <a:pt x="7446" y="1226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405"/>
                  </a:lnTo>
                  <a:lnTo>
                    <a:pt x="6987" y="1456"/>
                  </a:lnTo>
                  <a:lnTo>
                    <a:pt x="6770" y="1520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73"/>
                  </a:lnTo>
                  <a:lnTo>
                    <a:pt x="5505" y="1712"/>
                  </a:lnTo>
                  <a:lnTo>
                    <a:pt x="5097" y="1750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39"/>
                  </a:lnTo>
                  <a:lnTo>
                    <a:pt x="1802" y="1852"/>
                  </a:lnTo>
                  <a:lnTo>
                    <a:pt x="1" y="1852"/>
                  </a:lnTo>
                  <a:lnTo>
                    <a:pt x="1" y="2222"/>
                  </a:lnTo>
                  <a:lnTo>
                    <a:pt x="2197" y="2644"/>
                  </a:lnTo>
                  <a:lnTo>
                    <a:pt x="4215" y="3053"/>
                  </a:lnTo>
                  <a:lnTo>
                    <a:pt x="6131" y="3461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410"/>
                  </a:lnTo>
                  <a:lnTo>
                    <a:pt x="7051" y="2976"/>
                  </a:lnTo>
                  <a:lnTo>
                    <a:pt x="5033" y="2567"/>
                  </a:lnTo>
                  <a:lnTo>
                    <a:pt x="3079" y="2184"/>
                  </a:lnTo>
                  <a:lnTo>
                    <a:pt x="3845" y="2184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108"/>
                  </a:lnTo>
                  <a:lnTo>
                    <a:pt x="6540" y="2069"/>
                  </a:lnTo>
                  <a:lnTo>
                    <a:pt x="7102" y="2018"/>
                  </a:lnTo>
                  <a:lnTo>
                    <a:pt x="7638" y="1967"/>
                  </a:lnTo>
                  <a:lnTo>
                    <a:pt x="8111" y="1903"/>
                  </a:lnTo>
                  <a:lnTo>
                    <a:pt x="8558" y="1839"/>
                  </a:lnTo>
                  <a:lnTo>
                    <a:pt x="8941" y="1763"/>
                  </a:lnTo>
                  <a:lnTo>
                    <a:pt x="9285" y="1673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5"/>
                  </a:lnTo>
                  <a:lnTo>
                    <a:pt x="10103" y="1354"/>
                  </a:lnTo>
                  <a:lnTo>
                    <a:pt x="10167" y="1303"/>
                  </a:lnTo>
                  <a:lnTo>
                    <a:pt x="10218" y="1239"/>
                  </a:lnTo>
                  <a:lnTo>
                    <a:pt x="10256" y="1188"/>
                  </a:lnTo>
                  <a:lnTo>
                    <a:pt x="13781" y="1188"/>
                  </a:lnTo>
                  <a:lnTo>
                    <a:pt x="13781" y="894"/>
                  </a:lnTo>
                  <a:lnTo>
                    <a:pt x="10218" y="894"/>
                  </a:lnTo>
                  <a:lnTo>
                    <a:pt x="10179" y="843"/>
                  </a:lnTo>
                  <a:lnTo>
                    <a:pt x="10128" y="792"/>
                  </a:lnTo>
                  <a:lnTo>
                    <a:pt x="9988" y="703"/>
                  </a:lnTo>
                  <a:lnTo>
                    <a:pt x="9809" y="626"/>
                  </a:lnTo>
                  <a:lnTo>
                    <a:pt x="9579" y="549"/>
                  </a:lnTo>
                  <a:lnTo>
                    <a:pt x="9337" y="473"/>
                  </a:lnTo>
                  <a:lnTo>
                    <a:pt x="9043" y="409"/>
                  </a:lnTo>
                  <a:lnTo>
                    <a:pt x="8724" y="345"/>
                  </a:lnTo>
                  <a:lnTo>
                    <a:pt x="8391" y="294"/>
                  </a:lnTo>
                  <a:lnTo>
                    <a:pt x="13781" y="294"/>
                  </a:lnTo>
                  <a:lnTo>
                    <a:pt x="13781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"/>
            <p:cNvSpPr/>
            <p:nvPr/>
          </p:nvSpPr>
          <p:spPr>
            <a:xfrm>
              <a:off x="2629221" y="3330332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0" y="0"/>
                  </a:moveTo>
                  <a:lnTo>
                    <a:pt x="0" y="5402"/>
                  </a:lnTo>
                  <a:lnTo>
                    <a:pt x="13" y="5543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7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6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39"/>
                  </a:lnTo>
                  <a:lnTo>
                    <a:pt x="3116" y="7969"/>
                  </a:lnTo>
                  <a:lnTo>
                    <a:pt x="3729" y="8199"/>
                  </a:lnTo>
                  <a:lnTo>
                    <a:pt x="4406" y="8416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29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0"/>
                  </a:lnTo>
                  <a:lnTo>
                    <a:pt x="14623" y="10255"/>
                  </a:lnTo>
                  <a:lnTo>
                    <a:pt x="15760" y="10370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26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26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0"/>
                  </a:lnTo>
                  <a:lnTo>
                    <a:pt x="36998" y="10255"/>
                  </a:lnTo>
                  <a:lnTo>
                    <a:pt x="38109" y="10140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29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6"/>
                  </a:lnTo>
                  <a:lnTo>
                    <a:pt x="47879" y="8199"/>
                  </a:lnTo>
                  <a:lnTo>
                    <a:pt x="48505" y="7969"/>
                  </a:lnTo>
                  <a:lnTo>
                    <a:pt x="49067" y="7739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6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43"/>
                  </a:lnTo>
                  <a:lnTo>
                    <a:pt x="51609" y="5402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"/>
            <p:cNvSpPr/>
            <p:nvPr/>
          </p:nvSpPr>
          <p:spPr>
            <a:xfrm>
              <a:off x="2629221" y="3250533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67"/>
                  </a:lnTo>
                  <a:lnTo>
                    <a:pt x="18135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76"/>
                  </a:lnTo>
                  <a:lnTo>
                    <a:pt x="5888" y="1967"/>
                  </a:lnTo>
                  <a:lnTo>
                    <a:pt x="5122" y="2172"/>
                  </a:lnTo>
                  <a:lnTo>
                    <a:pt x="4406" y="2376"/>
                  </a:lnTo>
                  <a:lnTo>
                    <a:pt x="3729" y="2593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8" y="3423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05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62"/>
                  </a:lnTo>
                  <a:lnTo>
                    <a:pt x="0" y="5390"/>
                  </a:lnTo>
                  <a:lnTo>
                    <a:pt x="13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6"/>
                  </a:lnTo>
                  <a:lnTo>
                    <a:pt x="6705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5" y="10550"/>
                  </a:lnTo>
                  <a:lnTo>
                    <a:pt x="19361" y="10614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54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42" y="10754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4"/>
                  </a:lnTo>
                  <a:lnTo>
                    <a:pt x="33486" y="10550"/>
                  </a:lnTo>
                  <a:lnTo>
                    <a:pt x="34674" y="10460"/>
                  </a:lnTo>
                  <a:lnTo>
                    <a:pt x="35849" y="10358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7"/>
                  </a:lnTo>
                  <a:lnTo>
                    <a:pt x="44061" y="9209"/>
                  </a:lnTo>
                  <a:lnTo>
                    <a:pt x="44904" y="9017"/>
                  </a:lnTo>
                  <a:lnTo>
                    <a:pt x="45721" y="8826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27"/>
                  </a:lnTo>
                  <a:lnTo>
                    <a:pt x="49591" y="7497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09" y="5390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13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05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23"/>
                  </a:lnTo>
                  <a:lnTo>
                    <a:pt x="49591" y="3296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593"/>
                  </a:lnTo>
                  <a:lnTo>
                    <a:pt x="47203" y="2376"/>
                  </a:lnTo>
                  <a:lnTo>
                    <a:pt x="46487" y="2172"/>
                  </a:lnTo>
                  <a:lnTo>
                    <a:pt x="45721" y="1967"/>
                  </a:lnTo>
                  <a:lnTo>
                    <a:pt x="44904" y="1776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3"/>
                  </a:lnTo>
                  <a:lnTo>
                    <a:pt x="33486" y="243"/>
                  </a:lnTo>
                  <a:lnTo>
                    <a:pt x="32260" y="167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"/>
            <p:cNvSpPr/>
            <p:nvPr/>
          </p:nvSpPr>
          <p:spPr>
            <a:xfrm>
              <a:off x="2697472" y="3264909"/>
              <a:ext cx="627569" cy="112133"/>
            </a:xfrm>
            <a:custGeom>
              <a:rect b="b" l="l" r="r" t="t"/>
              <a:pathLst>
                <a:path extrusionOk="0" h="7574" w="42389">
                  <a:moveTo>
                    <a:pt x="20102" y="0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5"/>
                  </a:lnTo>
                  <a:lnTo>
                    <a:pt x="14892" y="166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47"/>
                  </a:lnTo>
                  <a:lnTo>
                    <a:pt x="10205" y="549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6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61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78"/>
                  </a:lnTo>
                  <a:lnTo>
                    <a:pt x="959" y="2657"/>
                  </a:lnTo>
                  <a:lnTo>
                    <a:pt x="665" y="2835"/>
                  </a:lnTo>
                  <a:lnTo>
                    <a:pt x="550" y="2925"/>
                  </a:lnTo>
                  <a:lnTo>
                    <a:pt x="435" y="3027"/>
                  </a:lnTo>
                  <a:lnTo>
                    <a:pt x="333" y="3116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7"/>
                  </a:lnTo>
                  <a:lnTo>
                    <a:pt x="65" y="3500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4"/>
                  </a:lnTo>
                  <a:lnTo>
                    <a:pt x="116" y="4176"/>
                  </a:lnTo>
                  <a:lnTo>
                    <a:pt x="167" y="4266"/>
                  </a:lnTo>
                  <a:lnTo>
                    <a:pt x="243" y="4368"/>
                  </a:lnTo>
                  <a:lnTo>
                    <a:pt x="333" y="4457"/>
                  </a:lnTo>
                  <a:lnTo>
                    <a:pt x="435" y="4547"/>
                  </a:lnTo>
                  <a:lnTo>
                    <a:pt x="550" y="4636"/>
                  </a:lnTo>
                  <a:lnTo>
                    <a:pt x="665" y="4738"/>
                  </a:lnTo>
                  <a:lnTo>
                    <a:pt x="959" y="4917"/>
                  </a:lnTo>
                  <a:lnTo>
                    <a:pt x="1291" y="5083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7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4"/>
                  </a:lnTo>
                  <a:lnTo>
                    <a:pt x="5505" y="6335"/>
                  </a:lnTo>
                  <a:lnTo>
                    <a:pt x="6207" y="6462"/>
                  </a:lnTo>
                  <a:lnTo>
                    <a:pt x="6948" y="6590"/>
                  </a:lnTo>
                  <a:lnTo>
                    <a:pt x="7714" y="6705"/>
                  </a:lnTo>
                  <a:lnTo>
                    <a:pt x="8519" y="6820"/>
                  </a:lnTo>
                  <a:lnTo>
                    <a:pt x="9349" y="6922"/>
                  </a:lnTo>
                  <a:lnTo>
                    <a:pt x="10205" y="7024"/>
                  </a:lnTo>
                  <a:lnTo>
                    <a:pt x="11099" y="7114"/>
                  </a:lnTo>
                  <a:lnTo>
                    <a:pt x="12006" y="7203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5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5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3"/>
                  </a:lnTo>
                  <a:lnTo>
                    <a:pt x="31303" y="7114"/>
                  </a:lnTo>
                  <a:lnTo>
                    <a:pt x="32184" y="7024"/>
                  </a:lnTo>
                  <a:lnTo>
                    <a:pt x="33052" y="6922"/>
                  </a:lnTo>
                  <a:lnTo>
                    <a:pt x="33883" y="6820"/>
                  </a:lnTo>
                  <a:lnTo>
                    <a:pt x="34674" y="6705"/>
                  </a:lnTo>
                  <a:lnTo>
                    <a:pt x="35453" y="6590"/>
                  </a:lnTo>
                  <a:lnTo>
                    <a:pt x="36181" y="6462"/>
                  </a:lnTo>
                  <a:lnTo>
                    <a:pt x="36884" y="6335"/>
                  </a:lnTo>
                  <a:lnTo>
                    <a:pt x="37548" y="6194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7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83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2" y="4636"/>
                  </a:lnTo>
                  <a:lnTo>
                    <a:pt x="41967" y="4547"/>
                  </a:lnTo>
                  <a:lnTo>
                    <a:pt x="42056" y="4457"/>
                  </a:lnTo>
                  <a:lnTo>
                    <a:pt x="42146" y="4368"/>
                  </a:lnTo>
                  <a:lnTo>
                    <a:pt x="42222" y="4266"/>
                  </a:lnTo>
                  <a:lnTo>
                    <a:pt x="42286" y="4176"/>
                  </a:lnTo>
                  <a:lnTo>
                    <a:pt x="42324" y="4074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500"/>
                  </a:lnTo>
                  <a:lnTo>
                    <a:pt x="42286" y="3397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6"/>
                  </a:lnTo>
                  <a:lnTo>
                    <a:pt x="41967" y="3027"/>
                  </a:lnTo>
                  <a:lnTo>
                    <a:pt x="41852" y="2925"/>
                  </a:lnTo>
                  <a:lnTo>
                    <a:pt x="41724" y="2835"/>
                  </a:lnTo>
                  <a:lnTo>
                    <a:pt x="41443" y="2657"/>
                  </a:lnTo>
                  <a:lnTo>
                    <a:pt x="41111" y="2478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61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74" y="856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49"/>
                  </a:lnTo>
                  <a:lnTo>
                    <a:pt x="31303" y="447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6"/>
                  </a:lnTo>
                  <a:lnTo>
                    <a:pt x="26488" y="115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"/>
            <p:cNvSpPr/>
            <p:nvPr/>
          </p:nvSpPr>
          <p:spPr>
            <a:xfrm>
              <a:off x="2706740" y="3264909"/>
              <a:ext cx="609226" cy="83204"/>
            </a:xfrm>
            <a:custGeom>
              <a:rect b="b" l="l" r="r" t="t"/>
              <a:pathLst>
                <a:path extrusionOk="0" h="5620" w="41150">
                  <a:moveTo>
                    <a:pt x="19949" y="0"/>
                  </a:moveTo>
                  <a:lnTo>
                    <a:pt x="18238" y="13"/>
                  </a:lnTo>
                  <a:lnTo>
                    <a:pt x="16577" y="39"/>
                  </a:lnTo>
                  <a:lnTo>
                    <a:pt x="14943" y="102"/>
                  </a:lnTo>
                  <a:lnTo>
                    <a:pt x="13372" y="179"/>
                  </a:lnTo>
                  <a:lnTo>
                    <a:pt x="11839" y="281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73" y="1073"/>
                  </a:lnTo>
                  <a:lnTo>
                    <a:pt x="4074" y="1277"/>
                  </a:lnTo>
                  <a:lnTo>
                    <a:pt x="3551" y="1380"/>
                  </a:lnTo>
                  <a:lnTo>
                    <a:pt x="3066" y="1494"/>
                  </a:lnTo>
                  <a:lnTo>
                    <a:pt x="2593" y="1609"/>
                  </a:lnTo>
                  <a:lnTo>
                    <a:pt x="2146" y="1724"/>
                  </a:lnTo>
                  <a:lnTo>
                    <a:pt x="1725" y="1852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5"/>
                  </a:lnTo>
                  <a:lnTo>
                    <a:pt x="281" y="2363"/>
                  </a:lnTo>
                  <a:lnTo>
                    <a:pt x="0" y="2503"/>
                  </a:lnTo>
                  <a:lnTo>
                    <a:pt x="0" y="2503"/>
                  </a:lnTo>
                  <a:lnTo>
                    <a:pt x="716" y="2286"/>
                  </a:lnTo>
                  <a:lnTo>
                    <a:pt x="1507" y="2082"/>
                  </a:lnTo>
                  <a:lnTo>
                    <a:pt x="2363" y="1890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6"/>
                  </a:lnTo>
                  <a:lnTo>
                    <a:pt x="7625" y="1099"/>
                  </a:lnTo>
                  <a:lnTo>
                    <a:pt x="8851" y="971"/>
                  </a:lnTo>
                  <a:lnTo>
                    <a:pt x="10115" y="869"/>
                  </a:lnTo>
                  <a:lnTo>
                    <a:pt x="11431" y="767"/>
                  </a:lnTo>
                  <a:lnTo>
                    <a:pt x="12784" y="690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2"/>
                  </a:lnTo>
                  <a:lnTo>
                    <a:pt x="18531" y="549"/>
                  </a:lnTo>
                  <a:lnTo>
                    <a:pt x="19617" y="562"/>
                  </a:lnTo>
                  <a:lnTo>
                    <a:pt x="20690" y="575"/>
                  </a:lnTo>
                  <a:lnTo>
                    <a:pt x="21750" y="601"/>
                  </a:lnTo>
                  <a:lnTo>
                    <a:pt x="22797" y="626"/>
                  </a:lnTo>
                  <a:lnTo>
                    <a:pt x="23819" y="677"/>
                  </a:lnTo>
                  <a:lnTo>
                    <a:pt x="24828" y="728"/>
                  </a:lnTo>
                  <a:lnTo>
                    <a:pt x="25811" y="779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3" y="1009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3"/>
                  </a:lnTo>
                  <a:lnTo>
                    <a:pt x="32005" y="1418"/>
                  </a:lnTo>
                  <a:lnTo>
                    <a:pt x="32784" y="1533"/>
                  </a:lnTo>
                  <a:lnTo>
                    <a:pt x="33512" y="1661"/>
                  </a:lnTo>
                  <a:lnTo>
                    <a:pt x="34214" y="1801"/>
                  </a:lnTo>
                  <a:lnTo>
                    <a:pt x="34879" y="1929"/>
                  </a:lnTo>
                  <a:lnTo>
                    <a:pt x="35517" y="2082"/>
                  </a:lnTo>
                  <a:lnTo>
                    <a:pt x="36105" y="2222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7"/>
                  </a:lnTo>
                  <a:lnTo>
                    <a:pt x="39182" y="3487"/>
                  </a:lnTo>
                  <a:lnTo>
                    <a:pt x="39297" y="3576"/>
                  </a:lnTo>
                  <a:lnTo>
                    <a:pt x="39387" y="3678"/>
                  </a:lnTo>
                  <a:lnTo>
                    <a:pt x="39476" y="3768"/>
                  </a:lnTo>
                  <a:lnTo>
                    <a:pt x="39553" y="3857"/>
                  </a:lnTo>
                  <a:lnTo>
                    <a:pt x="39617" y="3959"/>
                  </a:lnTo>
                  <a:lnTo>
                    <a:pt x="39655" y="4049"/>
                  </a:lnTo>
                  <a:lnTo>
                    <a:pt x="39693" y="4151"/>
                  </a:lnTo>
                  <a:lnTo>
                    <a:pt x="39719" y="4253"/>
                  </a:lnTo>
                  <a:lnTo>
                    <a:pt x="39719" y="4342"/>
                  </a:lnTo>
                  <a:lnTo>
                    <a:pt x="39719" y="4432"/>
                  </a:lnTo>
                  <a:lnTo>
                    <a:pt x="39706" y="4508"/>
                  </a:lnTo>
                  <a:lnTo>
                    <a:pt x="39680" y="4598"/>
                  </a:lnTo>
                  <a:lnTo>
                    <a:pt x="39642" y="4675"/>
                  </a:lnTo>
                  <a:lnTo>
                    <a:pt x="39591" y="4764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20"/>
                  </a:lnTo>
                  <a:lnTo>
                    <a:pt x="38480" y="5620"/>
                  </a:lnTo>
                  <a:lnTo>
                    <a:pt x="39080" y="5415"/>
                  </a:lnTo>
                  <a:lnTo>
                    <a:pt x="39361" y="5313"/>
                  </a:lnTo>
                  <a:lnTo>
                    <a:pt x="39617" y="5198"/>
                  </a:lnTo>
                  <a:lnTo>
                    <a:pt x="39846" y="5096"/>
                  </a:lnTo>
                  <a:lnTo>
                    <a:pt x="40064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3" y="4521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51"/>
                  </a:lnTo>
                  <a:lnTo>
                    <a:pt x="41098" y="4036"/>
                  </a:lnTo>
                  <a:lnTo>
                    <a:pt x="41136" y="3908"/>
                  </a:lnTo>
                  <a:lnTo>
                    <a:pt x="41149" y="3781"/>
                  </a:lnTo>
                  <a:lnTo>
                    <a:pt x="41136" y="3691"/>
                  </a:lnTo>
                  <a:lnTo>
                    <a:pt x="41111" y="3589"/>
                  </a:lnTo>
                  <a:lnTo>
                    <a:pt x="41085" y="3500"/>
                  </a:lnTo>
                  <a:lnTo>
                    <a:pt x="41034" y="3397"/>
                  </a:lnTo>
                  <a:lnTo>
                    <a:pt x="40970" y="3308"/>
                  </a:lnTo>
                  <a:lnTo>
                    <a:pt x="40894" y="3206"/>
                  </a:lnTo>
                  <a:lnTo>
                    <a:pt x="40817" y="3116"/>
                  </a:lnTo>
                  <a:lnTo>
                    <a:pt x="40715" y="3027"/>
                  </a:lnTo>
                  <a:lnTo>
                    <a:pt x="40600" y="2925"/>
                  </a:lnTo>
                  <a:lnTo>
                    <a:pt x="40472" y="2835"/>
                  </a:lnTo>
                  <a:lnTo>
                    <a:pt x="40191" y="2657"/>
                  </a:lnTo>
                  <a:lnTo>
                    <a:pt x="39859" y="2478"/>
                  </a:lnTo>
                  <a:lnTo>
                    <a:pt x="39476" y="2312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61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32" y="1239"/>
                  </a:lnTo>
                  <a:lnTo>
                    <a:pt x="34930" y="1111"/>
                  </a:lnTo>
                  <a:lnTo>
                    <a:pt x="34202" y="984"/>
                  </a:lnTo>
                  <a:lnTo>
                    <a:pt x="33435" y="856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49"/>
                  </a:lnTo>
                  <a:lnTo>
                    <a:pt x="30051" y="447"/>
                  </a:lnTo>
                  <a:lnTo>
                    <a:pt x="29131" y="371"/>
                  </a:lnTo>
                  <a:lnTo>
                    <a:pt x="28199" y="294"/>
                  </a:lnTo>
                  <a:lnTo>
                    <a:pt x="27241" y="230"/>
                  </a:lnTo>
                  <a:lnTo>
                    <a:pt x="26245" y="166"/>
                  </a:lnTo>
                  <a:lnTo>
                    <a:pt x="25249" y="115"/>
                  </a:lnTo>
                  <a:lnTo>
                    <a:pt x="24215" y="77"/>
                  </a:lnTo>
                  <a:lnTo>
                    <a:pt x="23180" y="39"/>
                  </a:lnTo>
                  <a:lnTo>
                    <a:pt x="22120" y="13"/>
                  </a:lnTo>
                  <a:lnTo>
                    <a:pt x="21035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"/>
            <p:cNvSpPr/>
            <p:nvPr/>
          </p:nvSpPr>
          <p:spPr>
            <a:xfrm>
              <a:off x="2915476" y="3295718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1"/>
                  </a:moveTo>
                  <a:lnTo>
                    <a:pt x="1" y="384"/>
                  </a:lnTo>
                  <a:lnTo>
                    <a:pt x="2325" y="384"/>
                  </a:lnTo>
                  <a:lnTo>
                    <a:pt x="3347" y="397"/>
                  </a:lnTo>
                  <a:lnTo>
                    <a:pt x="4254" y="422"/>
                  </a:lnTo>
                  <a:lnTo>
                    <a:pt x="5058" y="461"/>
                  </a:lnTo>
                  <a:lnTo>
                    <a:pt x="5748" y="512"/>
                  </a:lnTo>
                  <a:lnTo>
                    <a:pt x="6323" y="588"/>
                  </a:lnTo>
                  <a:lnTo>
                    <a:pt x="6578" y="627"/>
                  </a:lnTo>
                  <a:lnTo>
                    <a:pt x="6795" y="678"/>
                  </a:lnTo>
                  <a:lnTo>
                    <a:pt x="6987" y="729"/>
                  </a:lnTo>
                  <a:lnTo>
                    <a:pt x="7140" y="780"/>
                  </a:lnTo>
                  <a:lnTo>
                    <a:pt x="7268" y="831"/>
                  </a:lnTo>
                  <a:lnTo>
                    <a:pt x="7370" y="895"/>
                  </a:lnTo>
                  <a:lnTo>
                    <a:pt x="1" y="895"/>
                  </a:lnTo>
                  <a:lnTo>
                    <a:pt x="1" y="1189"/>
                  </a:lnTo>
                  <a:lnTo>
                    <a:pt x="7472" y="1189"/>
                  </a:lnTo>
                  <a:lnTo>
                    <a:pt x="7446" y="1227"/>
                  </a:lnTo>
                  <a:lnTo>
                    <a:pt x="7408" y="1265"/>
                  </a:lnTo>
                  <a:lnTo>
                    <a:pt x="7306" y="1329"/>
                  </a:lnTo>
                  <a:lnTo>
                    <a:pt x="7165" y="1406"/>
                  </a:lnTo>
                  <a:lnTo>
                    <a:pt x="6987" y="1470"/>
                  </a:lnTo>
                  <a:lnTo>
                    <a:pt x="6770" y="1521"/>
                  </a:lnTo>
                  <a:lnTo>
                    <a:pt x="6514" y="1572"/>
                  </a:lnTo>
                  <a:lnTo>
                    <a:pt x="6208" y="1623"/>
                  </a:lnTo>
                  <a:lnTo>
                    <a:pt x="5876" y="1674"/>
                  </a:lnTo>
                  <a:lnTo>
                    <a:pt x="5505" y="1712"/>
                  </a:lnTo>
                  <a:lnTo>
                    <a:pt x="5097" y="1751"/>
                  </a:lnTo>
                  <a:lnTo>
                    <a:pt x="4151" y="1814"/>
                  </a:lnTo>
                  <a:lnTo>
                    <a:pt x="3053" y="1840"/>
                  </a:lnTo>
                  <a:lnTo>
                    <a:pt x="1802" y="1853"/>
                  </a:lnTo>
                  <a:lnTo>
                    <a:pt x="1" y="1853"/>
                  </a:lnTo>
                  <a:lnTo>
                    <a:pt x="1" y="2223"/>
                  </a:lnTo>
                  <a:lnTo>
                    <a:pt x="2197" y="2645"/>
                  </a:lnTo>
                  <a:lnTo>
                    <a:pt x="4215" y="3053"/>
                  </a:lnTo>
                  <a:lnTo>
                    <a:pt x="6131" y="3462"/>
                  </a:lnTo>
                  <a:lnTo>
                    <a:pt x="8021" y="3858"/>
                  </a:lnTo>
                  <a:lnTo>
                    <a:pt x="11163" y="3858"/>
                  </a:lnTo>
                  <a:lnTo>
                    <a:pt x="9107" y="3411"/>
                  </a:lnTo>
                  <a:lnTo>
                    <a:pt x="7051" y="2977"/>
                  </a:lnTo>
                  <a:lnTo>
                    <a:pt x="5033" y="2568"/>
                  </a:lnTo>
                  <a:lnTo>
                    <a:pt x="3079" y="2185"/>
                  </a:lnTo>
                  <a:lnTo>
                    <a:pt x="3845" y="2185"/>
                  </a:lnTo>
                  <a:lnTo>
                    <a:pt x="4586" y="2159"/>
                  </a:lnTo>
                  <a:lnTo>
                    <a:pt x="5275" y="2134"/>
                  </a:lnTo>
                  <a:lnTo>
                    <a:pt x="5927" y="2108"/>
                  </a:lnTo>
                  <a:lnTo>
                    <a:pt x="6540" y="2070"/>
                  </a:lnTo>
                  <a:lnTo>
                    <a:pt x="7102" y="2019"/>
                  </a:lnTo>
                  <a:lnTo>
                    <a:pt x="7638" y="1968"/>
                  </a:lnTo>
                  <a:lnTo>
                    <a:pt x="8111" y="1904"/>
                  </a:lnTo>
                  <a:lnTo>
                    <a:pt x="8558" y="1840"/>
                  </a:lnTo>
                  <a:lnTo>
                    <a:pt x="8941" y="1763"/>
                  </a:lnTo>
                  <a:lnTo>
                    <a:pt x="9285" y="1687"/>
                  </a:lnTo>
                  <a:lnTo>
                    <a:pt x="9579" y="1597"/>
                  </a:lnTo>
                  <a:lnTo>
                    <a:pt x="9822" y="1495"/>
                  </a:lnTo>
                  <a:lnTo>
                    <a:pt x="10026" y="1406"/>
                  </a:lnTo>
                  <a:lnTo>
                    <a:pt x="10103" y="1355"/>
                  </a:lnTo>
                  <a:lnTo>
                    <a:pt x="10167" y="1304"/>
                  </a:lnTo>
                  <a:lnTo>
                    <a:pt x="10218" y="1240"/>
                  </a:lnTo>
                  <a:lnTo>
                    <a:pt x="10256" y="1189"/>
                  </a:lnTo>
                  <a:lnTo>
                    <a:pt x="13781" y="1189"/>
                  </a:lnTo>
                  <a:lnTo>
                    <a:pt x="13781" y="895"/>
                  </a:lnTo>
                  <a:lnTo>
                    <a:pt x="10218" y="895"/>
                  </a:lnTo>
                  <a:lnTo>
                    <a:pt x="10179" y="844"/>
                  </a:lnTo>
                  <a:lnTo>
                    <a:pt x="10128" y="793"/>
                  </a:lnTo>
                  <a:lnTo>
                    <a:pt x="9988" y="703"/>
                  </a:lnTo>
                  <a:lnTo>
                    <a:pt x="9809" y="627"/>
                  </a:lnTo>
                  <a:lnTo>
                    <a:pt x="9579" y="550"/>
                  </a:lnTo>
                  <a:lnTo>
                    <a:pt x="9337" y="474"/>
                  </a:lnTo>
                  <a:lnTo>
                    <a:pt x="9043" y="410"/>
                  </a:lnTo>
                  <a:lnTo>
                    <a:pt x="8724" y="359"/>
                  </a:lnTo>
                  <a:lnTo>
                    <a:pt x="8391" y="295"/>
                  </a:lnTo>
                  <a:lnTo>
                    <a:pt x="13781" y="295"/>
                  </a:lnTo>
                  <a:lnTo>
                    <a:pt x="13781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"/>
            <p:cNvSpPr/>
            <p:nvPr/>
          </p:nvSpPr>
          <p:spPr>
            <a:xfrm>
              <a:off x="2629221" y="322500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0" y="1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58"/>
                  </a:lnTo>
                  <a:lnTo>
                    <a:pt x="77" y="5799"/>
                  </a:lnTo>
                  <a:lnTo>
                    <a:pt x="128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396" y="6348"/>
                  </a:lnTo>
                  <a:lnTo>
                    <a:pt x="524" y="6476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2" y="6986"/>
                  </a:lnTo>
                  <a:lnTo>
                    <a:pt x="1354" y="7114"/>
                  </a:lnTo>
                  <a:lnTo>
                    <a:pt x="1571" y="7242"/>
                  </a:lnTo>
                  <a:lnTo>
                    <a:pt x="1788" y="7370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08"/>
                  </a:lnTo>
                  <a:lnTo>
                    <a:pt x="5888" y="8813"/>
                  </a:lnTo>
                  <a:lnTo>
                    <a:pt x="6705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387" y="9553"/>
                  </a:lnTo>
                  <a:lnTo>
                    <a:pt x="10370" y="9707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5" y="10537"/>
                  </a:lnTo>
                  <a:lnTo>
                    <a:pt x="19361" y="10613"/>
                  </a:lnTo>
                  <a:lnTo>
                    <a:pt x="20600" y="10664"/>
                  </a:lnTo>
                  <a:lnTo>
                    <a:pt x="21877" y="10716"/>
                  </a:lnTo>
                  <a:lnTo>
                    <a:pt x="23167" y="10754"/>
                  </a:lnTo>
                  <a:lnTo>
                    <a:pt x="24483" y="10767"/>
                  </a:lnTo>
                  <a:lnTo>
                    <a:pt x="25811" y="10779"/>
                  </a:lnTo>
                  <a:lnTo>
                    <a:pt x="27139" y="10767"/>
                  </a:lnTo>
                  <a:lnTo>
                    <a:pt x="28442" y="10754"/>
                  </a:lnTo>
                  <a:lnTo>
                    <a:pt x="29732" y="10716"/>
                  </a:lnTo>
                  <a:lnTo>
                    <a:pt x="31009" y="10664"/>
                  </a:lnTo>
                  <a:lnTo>
                    <a:pt x="32260" y="10613"/>
                  </a:lnTo>
                  <a:lnTo>
                    <a:pt x="33486" y="10537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7"/>
                  </a:lnTo>
                  <a:lnTo>
                    <a:pt x="42222" y="9553"/>
                  </a:lnTo>
                  <a:lnTo>
                    <a:pt x="43154" y="9375"/>
                  </a:lnTo>
                  <a:lnTo>
                    <a:pt x="44061" y="9196"/>
                  </a:lnTo>
                  <a:lnTo>
                    <a:pt x="44904" y="9017"/>
                  </a:lnTo>
                  <a:lnTo>
                    <a:pt x="45721" y="8813"/>
                  </a:lnTo>
                  <a:lnTo>
                    <a:pt x="46487" y="8608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70"/>
                  </a:lnTo>
                  <a:lnTo>
                    <a:pt x="50050" y="7242"/>
                  </a:lnTo>
                  <a:lnTo>
                    <a:pt x="50255" y="7114"/>
                  </a:lnTo>
                  <a:lnTo>
                    <a:pt x="50459" y="6986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4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58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"/>
            <p:cNvSpPr/>
            <p:nvPr/>
          </p:nvSpPr>
          <p:spPr>
            <a:xfrm>
              <a:off x="2629221" y="3145033"/>
              <a:ext cx="764071" cy="159776"/>
            </a:xfrm>
            <a:custGeom>
              <a:rect b="b" l="l" r="r" t="t"/>
              <a:pathLst>
                <a:path extrusionOk="0" h="10792" w="51609">
                  <a:moveTo>
                    <a:pt x="25811" y="0"/>
                  </a:moveTo>
                  <a:lnTo>
                    <a:pt x="24483" y="13"/>
                  </a:lnTo>
                  <a:lnTo>
                    <a:pt x="23167" y="26"/>
                  </a:lnTo>
                  <a:lnTo>
                    <a:pt x="21877" y="64"/>
                  </a:lnTo>
                  <a:lnTo>
                    <a:pt x="20600" y="115"/>
                  </a:lnTo>
                  <a:lnTo>
                    <a:pt x="19361" y="179"/>
                  </a:lnTo>
                  <a:lnTo>
                    <a:pt x="18135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79"/>
                  </a:lnTo>
                  <a:lnTo>
                    <a:pt x="11379" y="920"/>
                  </a:lnTo>
                  <a:lnTo>
                    <a:pt x="10370" y="1073"/>
                  </a:lnTo>
                  <a:lnTo>
                    <a:pt x="9387" y="1239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5" y="1776"/>
                  </a:lnTo>
                  <a:lnTo>
                    <a:pt x="5888" y="1967"/>
                  </a:lnTo>
                  <a:lnTo>
                    <a:pt x="5122" y="2171"/>
                  </a:lnTo>
                  <a:lnTo>
                    <a:pt x="4406" y="2376"/>
                  </a:lnTo>
                  <a:lnTo>
                    <a:pt x="3729" y="2606"/>
                  </a:lnTo>
                  <a:lnTo>
                    <a:pt x="3116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8" y="3423"/>
                  </a:lnTo>
                  <a:lnTo>
                    <a:pt x="1571" y="3538"/>
                  </a:lnTo>
                  <a:lnTo>
                    <a:pt x="1354" y="3666"/>
                  </a:lnTo>
                  <a:lnTo>
                    <a:pt x="1162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4" y="4176"/>
                  </a:lnTo>
                  <a:lnTo>
                    <a:pt x="524" y="4304"/>
                  </a:lnTo>
                  <a:lnTo>
                    <a:pt x="396" y="4445"/>
                  </a:lnTo>
                  <a:lnTo>
                    <a:pt x="294" y="4572"/>
                  </a:lnTo>
                  <a:lnTo>
                    <a:pt x="205" y="4713"/>
                  </a:lnTo>
                  <a:lnTo>
                    <a:pt x="128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3" y="5262"/>
                  </a:lnTo>
                  <a:lnTo>
                    <a:pt x="0" y="5403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28" y="5952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396" y="6348"/>
                  </a:lnTo>
                  <a:lnTo>
                    <a:pt x="524" y="6488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2" y="6999"/>
                  </a:lnTo>
                  <a:lnTo>
                    <a:pt x="1354" y="7127"/>
                  </a:lnTo>
                  <a:lnTo>
                    <a:pt x="1571" y="7254"/>
                  </a:lnTo>
                  <a:lnTo>
                    <a:pt x="1788" y="7369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187"/>
                  </a:lnTo>
                  <a:lnTo>
                    <a:pt x="4406" y="8417"/>
                  </a:lnTo>
                  <a:lnTo>
                    <a:pt x="5122" y="8621"/>
                  </a:lnTo>
                  <a:lnTo>
                    <a:pt x="5888" y="8825"/>
                  </a:lnTo>
                  <a:lnTo>
                    <a:pt x="6705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387" y="9553"/>
                  </a:lnTo>
                  <a:lnTo>
                    <a:pt x="10370" y="9719"/>
                  </a:lnTo>
                  <a:lnTo>
                    <a:pt x="11379" y="9872"/>
                  </a:lnTo>
                  <a:lnTo>
                    <a:pt x="12427" y="10013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5" y="10549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28"/>
                  </a:lnTo>
                  <a:lnTo>
                    <a:pt x="23167" y="10766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42" y="10766"/>
                  </a:lnTo>
                  <a:lnTo>
                    <a:pt x="29732" y="10728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49"/>
                  </a:lnTo>
                  <a:lnTo>
                    <a:pt x="34674" y="10460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3"/>
                  </a:lnTo>
                  <a:lnTo>
                    <a:pt x="40229" y="9872"/>
                  </a:lnTo>
                  <a:lnTo>
                    <a:pt x="41251" y="9719"/>
                  </a:lnTo>
                  <a:lnTo>
                    <a:pt x="42222" y="9553"/>
                  </a:lnTo>
                  <a:lnTo>
                    <a:pt x="43154" y="9387"/>
                  </a:lnTo>
                  <a:lnTo>
                    <a:pt x="44061" y="9208"/>
                  </a:lnTo>
                  <a:lnTo>
                    <a:pt x="44904" y="9017"/>
                  </a:lnTo>
                  <a:lnTo>
                    <a:pt x="45721" y="8825"/>
                  </a:lnTo>
                  <a:lnTo>
                    <a:pt x="46487" y="8621"/>
                  </a:lnTo>
                  <a:lnTo>
                    <a:pt x="47203" y="8417"/>
                  </a:lnTo>
                  <a:lnTo>
                    <a:pt x="47879" y="8187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7"/>
                  </a:lnTo>
                  <a:lnTo>
                    <a:pt x="49821" y="7369"/>
                  </a:lnTo>
                  <a:lnTo>
                    <a:pt x="50050" y="7254"/>
                  </a:lnTo>
                  <a:lnTo>
                    <a:pt x="50255" y="7127"/>
                  </a:lnTo>
                  <a:lnTo>
                    <a:pt x="50459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8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4" y="6079"/>
                  </a:lnTo>
                  <a:lnTo>
                    <a:pt x="51481" y="5952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403"/>
                  </a:lnTo>
                  <a:lnTo>
                    <a:pt x="51609" y="5262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4" y="4713"/>
                  </a:lnTo>
                  <a:lnTo>
                    <a:pt x="51315" y="4572"/>
                  </a:lnTo>
                  <a:lnTo>
                    <a:pt x="51213" y="4445"/>
                  </a:lnTo>
                  <a:lnTo>
                    <a:pt x="51085" y="4304"/>
                  </a:lnTo>
                  <a:lnTo>
                    <a:pt x="50957" y="4176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59" y="3793"/>
                  </a:lnTo>
                  <a:lnTo>
                    <a:pt x="50255" y="3666"/>
                  </a:lnTo>
                  <a:lnTo>
                    <a:pt x="50050" y="3538"/>
                  </a:lnTo>
                  <a:lnTo>
                    <a:pt x="49821" y="3423"/>
                  </a:lnTo>
                  <a:lnTo>
                    <a:pt x="49591" y="3295"/>
                  </a:lnTo>
                  <a:lnTo>
                    <a:pt x="49067" y="3053"/>
                  </a:lnTo>
                  <a:lnTo>
                    <a:pt x="48505" y="2823"/>
                  </a:lnTo>
                  <a:lnTo>
                    <a:pt x="47879" y="2606"/>
                  </a:lnTo>
                  <a:lnTo>
                    <a:pt x="47203" y="2376"/>
                  </a:lnTo>
                  <a:lnTo>
                    <a:pt x="46487" y="2171"/>
                  </a:lnTo>
                  <a:lnTo>
                    <a:pt x="45721" y="1967"/>
                  </a:lnTo>
                  <a:lnTo>
                    <a:pt x="44904" y="1776"/>
                  </a:lnTo>
                  <a:lnTo>
                    <a:pt x="44061" y="1584"/>
                  </a:lnTo>
                  <a:lnTo>
                    <a:pt x="43154" y="1405"/>
                  </a:lnTo>
                  <a:lnTo>
                    <a:pt x="42222" y="1239"/>
                  </a:lnTo>
                  <a:lnTo>
                    <a:pt x="41251" y="1073"/>
                  </a:lnTo>
                  <a:lnTo>
                    <a:pt x="40229" y="920"/>
                  </a:lnTo>
                  <a:lnTo>
                    <a:pt x="39182" y="779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22"/>
                  </a:lnTo>
                  <a:lnTo>
                    <a:pt x="34674" y="332"/>
                  </a:lnTo>
                  <a:lnTo>
                    <a:pt x="33486" y="243"/>
                  </a:lnTo>
                  <a:lnTo>
                    <a:pt x="32260" y="179"/>
                  </a:lnTo>
                  <a:lnTo>
                    <a:pt x="31009" y="115"/>
                  </a:lnTo>
                  <a:lnTo>
                    <a:pt x="29732" y="64"/>
                  </a:lnTo>
                  <a:lnTo>
                    <a:pt x="28442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"/>
            <p:cNvSpPr/>
            <p:nvPr/>
          </p:nvSpPr>
          <p:spPr>
            <a:xfrm>
              <a:off x="2697472" y="3159394"/>
              <a:ext cx="627569" cy="112148"/>
            </a:xfrm>
            <a:custGeom>
              <a:rect b="b" l="l" r="r" t="t"/>
              <a:pathLst>
                <a:path extrusionOk="0" h="7575" w="42389">
                  <a:moveTo>
                    <a:pt x="20102" y="1"/>
                  </a:moveTo>
                  <a:lnTo>
                    <a:pt x="19030" y="14"/>
                  </a:lnTo>
                  <a:lnTo>
                    <a:pt x="17970" y="39"/>
                  </a:lnTo>
                  <a:lnTo>
                    <a:pt x="16922" y="78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1"/>
                  </a:lnTo>
                  <a:lnTo>
                    <a:pt x="12951" y="295"/>
                  </a:lnTo>
                  <a:lnTo>
                    <a:pt x="12006" y="371"/>
                  </a:lnTo>
                  <a:lnTo>
                    <a:pt x="11099" y="461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57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40"/>
                  </a:lnTo>
                  <a:lnTo>
                    <a:pt x="4841" y="1380"/>
                  </a:lnTo>
                  <a:lnTo>
                    <a:pt x="4215" y="1521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3"/>
                  </a:lnTo>
                  <a:lnTo>
                    <a:pt x="1291" y="2479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26"/>
                  </a:lnTo>
                  <a:lnTo>
                    <a:pt x="435" y="3028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9"/>
                  </a:lnTo>
                  <a:lnTo>
                    <a:pt x="116" y="3398"/>
                  </a:lnTo>
                  <a:lnTo>
                    <a:pt x="65" y="3500"/>
                  </a:lnTo>
                  <a:lnTo>
                    <a:pt x="26" y="3590"/>
                  </a:lnTo>
                  <a:lnTo>
                    <a:pt x="13" y="3692"/>
                  </a:lnTo>
                  <a:lnTo>
                    <a:pt x="1" y="3781"/>
                  </a:lnTo>
                  <a:lnTo>
                    <a:pt x="13" y="3883"/>
                  </a:lnTo>
                  <a:lnTo>
                    <a:pt x="26" y="3986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7"/>
                  </a:lnTo>
                  <a:lnTo>
                    <a:pt x="243" y="4369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50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7"/>
                  </a:lnTo>
                  <a:lnTo>
                    <a:pt x="1661" y="5263"/>
                  </a:lnTo>
                  <a:lnTo>
                    <a:pt x="2095" y="5429"/>
                  </a:lnTo>
                  <a:lnTo>
                    <a:pt x="2555" y="5595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06"/>
                  </a:lnTo>
                  <a:lnTo>
                    <a:pt x="8519" y="6821"/>
                  </a:lnTo>
                  <a:lnTo>
                    <a:pt x="9349" y="6936"/>
                  </a:lnTo>
                  <a:lnTo>
                    <a:pt x="10205" y="7025"/>
                  </a:lnTo>
                  <a:lnTo>
                    <a:pt x="11099" y="7114"/>
                  </a:lnTo>
                  <a:lnTo>
                    <a:pt x="12006" y="7204"/>
                  </a:lnTo>
                  <a:lnTo>
                    <a:pt x="12951" y="7281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8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8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1"/>
                  </a:lnTo>
                  <a:lnTo>
                    <a:pt x="30383" y="7204"/>
                  </a:lnTo>
                  <a:lnTo>
                    <a:pt x="31303" y="7114"/>
                  </a:lnTo>
                  <a:lnTo>
                    <a:pt x="32184" y="7025"/>
                  </a:lnTo>
                  <a:lnTo>
                    <a:pt x="33052" y="6936"/>
                  </a:lnTo>
                  <a:lnTo>
                    <a:pt x="33883" y="6821"/>
                  </a:lnTo>
                  <a:lnTo>
                    <a:pt x="34674" y="6706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5"/>
                  </a:lnTo>
                  <a:lnTo>
                    <a:pt x="40306" y="5429"/>
                  </a:lnTo>
                  <a:lnTo>
                    <a:pt x="40728" y="5263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50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69"/>
                  </a:lnTo>
                  <a:lnTo>
                    <a:pt x="42222" y="4267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6"/>
                  </a:lnTo>
                  <a:lnTo>
                    <a:pt x="42388" y="3883"/>
                  </a:lnTo>
                  <a:lnTo>
                    <a:pt x="42388" y="3781"/>
                  </a:lnTo>
                  <a:lnTo>
                    <a:pt x="42388" y="3692"/>
                  </a:lnTo>
                  <a:lnTo>
                    <a:pt x="42363" y="3590"/>
                  </a:lnTo>
                  <a:lnTo>
                    <a:pt x="42324" y="3500"/>
                  </a:lnTo>
                  <a:lnTo>
                    <a:pt x="42286" y="3398"/>
                  </a:lnTo>
                  <a:lnTo>
                    <a:pt x="42222" y="3309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28"/>
                  </a:lnTo>
                  <a:lnTo>
                    <a:pt x="41852" y="2926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79"/>
                  </a:lnTo>
                  <a:lnTo>
                    <a:pt x="40728" y="2313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1"/>
                  </a:lnTo>
                  <a:lnTo>
                    <a:pt x="37548" y="1380"/>
                  </a:lnTo>
                  <a:lnTo>
                    <a:pt x="36884" y="1240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57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61"/>
                  </a:lnTo>
                  <a:lnTo>
                    <a:pt x="30383" y="371"/>
                  </a:lnTo>
                  <a:lnTo>
                    <a:pt x="29451" y="295"/>
                  </a:lnTo>
                  <a:lnTo>
                    <a:pt x="28480" y="231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8"/>
                  </a:lnTo>
                  <a:lnTo>
                    <a:pt x="24419" y="39"/>
                  </a:lnTo>
                  <a:lnTo>
                    <a:pt x="23359" y="14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"/>
            <p:cNvSpPr/>
            <p:nvPr/>
          </p:nvSpPr>
          <p:spPr>
            <a:xfrm>
              <a:off x="2706740" y="3159394"/>
              <a:ext cx="609226" cy="83411"/>
            </a:xfrm>
            <a:custGeom>
              <a:rect b="b" l="l" r="r" t="t"/>
              <a:pathLst>
                <a:path extrusionOk="0" h="5634" w="41150">
                  <a:moveTo>
                    <a:pt x="19949" y="1"/>
                  </a:moveTo>
                  <a:lnTo>
                    <a:pt x="18238" y="14"/>
                  </a:lnTo>
                  <a:lnTo>
                    <a:pt x="16577" y="39"/>
                  </a:lnTo>
                  <a:lnTo>
                    <a:pt x="14943" y="103"/>
                  </a:lnTo>
                  <a:lnTo>
                    <a:pt x="13372" y="180"/>
                  </a:lnTo>
                  <a:lnTo>
                    <a:pt x="11839" y="282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73" y="1074"/>
                  </a:lnTo>
                  <a:lnTo>
                    <a:pt x="4074" y="1278"/>
                  </a:lnTo>
                  <a:lnTo>
                    <a:pt x="3551" y="1380"/>
                  </a:lnTo>
                  <a:lnTo>
                    <a:pt x="3066" y="1495"/>
                  </a:lnTo>
                  <a:lnTo>
                    <a:pt x="2593" y="1610"/>
                  </a:lnTo>
                  <a:lnTo>
                    <a:pt x="2146" y="1738"/>
                  </a:lnTo>
                  <a:lnTo>
                    <a:pt x="1725" y="1853"/>
                  </a:lnTo>
                  <a:lnTo>
                    <a:pt x="1316" y="1980"/>
                  </a:lnTo>
                  <a:lnTo>
                    <a:pt x="946" y="2108"/>
                  </a:lnTo>
                  <a:lnTo>
                    <a:pt x="601" y="2236"/>
                  </a:lnTo>
                  <a:lnTo>
                    <a:pt x="281" y="2376"/>
                  </a:lnTo>
                  <a:lnTo>
                    <a:pt x="0" y="2504"/>
                  </a:lnTo>
                  <a:lnTo>
                    <a:pt x="716" y="2287"/>
                  </a:lnTo>
                  <a:lnTo>
                    <a:pt x="1507" y="2095"/>
                  </a:lnTo>
                  <a:lnTo>
                    <a:pt x="2363" y="1891"/>
                  </a:lnTo>
                  <a:lnTo>
                    <a:pt x="3295" y="1712"/>
                  </a:lnTo>
                  <a:lnTo>
                    <a:pt x="4292" y="1533"/>
                  </a:lnTo>
                  <a:lnTo>
                    <a:pt x="5352" y="1380"/>
                  </a:lnTo>
                  <a:lnTo>
                    <a:pt x="6463" y="1227"/>
                  </a:lnTo>
                  <a:lnTo>
                    <a:pt x="7625" y="1099"/>
                  </a:lnTo>
                  <a:lnTo>
                    <a:pt x="8851" y="972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4" y="703"/>
                  </a:lnTo>
                  <a:lnTo>
                    <a:pt x="14164" y="639"/>
                  </a:lnTo>
                  <a:lnTo>
                    <a:pt x="15594" y="588"/>
                  </a:lnTo>
                  <a:lnTo>
                    <a:pt x="17050" y="563"/>
                  </a:lnTo>
                  <a:lnTo>
                    <a:pt x="18531" y="550"/>
                  </a:lnTo>
                  <a:lnTo>
                    <a:pt x="19617" y="563"/>
                  </a:lnTo>
                  <a:lnTo>
                    <a:pt x="20690" y="576"/>
                  </a:lnTo>
                  <a:lnTo>
                    <a:pt x="21750" y="601"/>
                  </a:lnTo>
                  <a:lnTo>
                    <a:pt x="22797" y="639"/>
                  </a:lnTo>
                  <a:lnTo>
                    <a:pt x="23819" y="678"/>
                  </a:lnTo>
                  <a:lnTo>
                    <a:pt x="24828" y="729"/>
                  </a:lnTo>
                  <a:lnTo>
                    <a:pt x="25811" y="793"/>
                  </a:lnTo>
                  <a:lnTo>
                    <a:pt x="26782" y="857"/>
                  </a:lnTo>
                  <a:lnTo>
                    <a:pt x="27714" y="933"/>
                  </a:lnTo>
                  <a:lnTo>
                    <a:pt x="28633" y="1010"/>
                  </a:lnTo>
                  <a:lnTo>
                    <a:pt x="29515" y="1099"/>
                  </a:lnTo>
                  <a:lnTo>
                    <a:pt x="30383" y="1201"/>
                  </a:lnTo>
                  <a:lnTo>
                    <a:pt x="31213" y="1304"/>
                  </a:lnTo>
                  <a:lnTo>
                    <a:pt x="32005" y="1419"/>
                  </a:lnTo>
                  <a:lnTo>
                    <a:pt x="32784" y="1546"/>
                  </a:lnTo>
                  <a:lnTo>
                    <a:pt x="33512" y="1661"/>
                  </a:lnTo>
                  <a:lnTo>
                    <a:pt x="34214" y="1802"/>
                  </a:lnTo>
                  <a:lnTo>
                    <a:pt x="34879" y="1929"/>
                  </a:lnTo>
                  <a:lnTo>
                    <a:pt x="35517" y="2083"/>
                  </a:lnTo>
                  <a:lnTo>
                    <a:pt x="36105" y="2223"/>
                  </a:lnTo>
                  <a:lnTo>
                    <a:pt x="36654" y="2376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40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2" y="3487"/>
                  </a:lnTo>
                  <a:lnTo>
                    <a:pt x="39297" y="3577"/>
                  </a:lnTo>
                  <a:lnTo>
                    <a:pt x="39387" y="3679"/>
                  </a:lnTo>
                  <a:lnTo>
                    <a:pt x="39476" y="3768"/>
                  </a:lnTo>
                  <a:lnTo>
                    <a:pt x="39553" y="3858"/>
                  </a:lnTo>
                  <a:lnTo>
                    <a:pt x="39617" y="3960"/>
                  </a:lnTo>
                  <a:lnTo>
                    <a:pt x="39655" y="4049"/>
                  </a:lnTo>
                  <a:lnTo>
                    <a:pt x="39693" y="4152"/>
                  </a:lnTo>
                  <a:lnTo>
                    <a:pt x="39719" y="4254"/>
                  </a:lnTo>
                  <a:lnTo>
                    <a:pt x="39719" y="4343"/>
                  </a:lnTo>
                  <a:lnTo>
                    <a:pt x="39719" y="4433"/>
                  </a:lnTo>
                  <a:lnTo>
                    <a:pt x="39706" y="4509"/>
                  </a:lnTo>
                  <a:lnTo>
                    <a:pt x="39680" y="4599"/>
                  </a:lnTo>
                  <a:lnTo>
                    <a:pt x="39642" y="4675"/>
                  </a:lnTo>
                  <a:lnTo>
                    <a:pt x="39591" y="4765"/>
                  </a:lnTo>
                  <a:lnTo>
                    <a:pt x="39540" y="4841"/>
                  </a:lnTo>
                  <a:lnTo>
                    <a:pt x="39400" y="5007"/>
                  </a:lnTo>
                  <a:lnTo>
                    <a:pt x="39221" y="5160"/>
                  </a:lnTo>
                  <a:lnTo>
                    <a:pt x="39016" y="5327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0" y="5416"/>
                  </a:lnTo>
                  <a:lnTo>
                    <a:pt x="39361" y="5314"/>
                  </a:lnTo>
                  <a:lnTo>
                    <a:pt x="39617" y="5199"/>
                  </a:lnTo>
                  <a:lnTo>
                    <a:pt x="39846" y="5097"/>
                  </a:lnTo>
                  <a:lnTo>
                    <a:pt x="40064" y="4982"/>
                  </a:lnTo>
                  <a:lnTo>
                    <a:pt x="40268" y="4867"/>
                  </a:lnTo>
                  <a:lnTo>
                    <a:pt x="40447" y="4752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394"/>
                  </a:lnTo>
                  <a:lnTo>
                    <a:pt x="40970" y="4279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6" y="3909"/>
                  </a:lnTo>
                  <a:lnTo>
                    <a:pt x="41149" y="3781"/>
                  </a:lnTo>
                  <a:lnTo>
                    <a:pt x="41136" y="3692"/>
                  </a:lnTo>
                  <a:lnTo>
                    <a:pt x="41111" y="3590"/>
                  </a:lnTo>
                  <a:lnTo>
                    <a:pt x="41085" y="3500"/>
                  </a:lnTo>
                  <a:lnTo>
                    <a:pt x="41034" y="3398"/>
                  </a:lnTo>
                  <a:lnTo>
                    <a:pt x="40970" y="3309"/>
                  </a:lnTo>
                  <a:lnTo>
                    <a:pt x="40894" y="3206"/>
                  </a:lnTo>
                  <a:lnTo>
                    <a:pt x="40817" y="3117"/>
                  </a:lnTo>
                  <a:lnTo>
                    <a:pt x="40715" y="3028"/>
                  </a:lnTo>
                  <a:lnTo>
                    <a:pt x="40600" y="2926"/>
                  </a:lnTo>
                  <a:lnTo>
                    <a:pt x="40472" y="2836"/>
                  </a:lnTo>
                  <a:lnTo>
                    <a:pt x="40191" y="2657"/>
                  </a:lnTo>
                  <a:lnTo>
                    <a:pt x="39859" y="2479"/>
                  </a:lnTo>
                  <a:lnTo>
                    <a:pt x="39476" y="2313"/>
                  </a:lnTo>
                  <a:lnTo>
                    <a:pt x="39055" y="2146"/>
                  </a:lnTo>
                  <a:lnTo>
                    <a:pt x="38582" y="1980"/>
                  </a:lnTo>
                  <a:lnTo>
                    <a:pt x="38071" y="1827"/>
                  </a:lnTo>
                  <a:lnTo>
                    <a:pt x="37522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32" y="1240"/>
                  </a:lnTo>
                  <a:lnTo>
                    <a:pt x="34930" y="1112"/>
                  </a:lnTo>
                  <a:lnTo>
                    <a:pt x="34202" y="984"/>
                  </a:lnTo>
                  <a:lnTo>
                    <a:pt x="33435" y="857"/>
                  </a:lnTo>
                  <a:lnTo>
                    <a:pt x="32631" y="754"/>
                  </a:lnTo>
                  <a:lnTo>
                    <a:pt x="31801" y="639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31" y="371"/>
                  </a:lnTo>
                  <a:lnTo>
                    <a:pt x="28199" y="295"/>
                  </a:lnTo>
                  <a:lnTo>
                    <a:pt x="27241" y="231"/>
                  </a:lnTo>
                  <a:lnTo>
                    <a:pt x="26245" y="167"/>
                  </a:lnTo>
                  <a:lnTo>
                    <a:pt x="25249" y="116"/>
                  </a:lnTo>
                  <a:lnTo>
                    <a:pt x="24215" y="78"/>
                  </a:lnTo>
                  <a:lnTo>
                    <a:pt x="23180" y="39"/>
                  </a:lnTo>
                  <a:lnTo>
                    <a:pt x="22120" y="14"/>
                  </a:lnTo>
                  <a:lnTo>
                    <a:pt x="21035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"/>
            <p:cNvSpPr/>
            <p:nvPr/>
          </p:nvSpPr>
          <p:spPr>
            <a:xfrm>
              <a:off x="2915476" y="319041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1" y="0"/>
                  </a:moveTo>
                  <a:lnTo>
                    <a:pt x="1" y="371"/>
                  </a:lnTo>
                  <a:lnTo>
                    <a:pt x="2325" y="371"/>
                  </a:lnTo>
                  <a:lnTo>
                    <a:pt x="3347" y="384"/>
                  </a:lnTo>
                  <a:lnTo>
                    <a:pt x="4254" y="409"/>
                  </a:lnTo>
                  <a:lnTo>
                    <a:pt x="5058" y="447"/>
                  </a:lnTo>
                  <a:lnTo>
                    <a:pt x="5748" y="498"/>
                  </a:lnTo>
                  <a:lnTo>
                    <a:pt x="6323" y="575"/>
                  </a:lnTo>
                  <a:lnTo>
                    <a:pt x="6578" y="613"/>
                  </a:lnTo>
                  <a:lnTo>
                    <a:pt x="6795" y="665"/>
                  </a:lnTo>
                  <a:lnTo>
                    <a:pt x="6987" y="716"/>
                  </a:lnTo>
                  <a:lnTo>
                    <a:pt x="7140" y="767"/>
                  </a:lnTo>
                  <a:lnTo>
                    <a:pt x="7268" y="818"/>
                  </a:lnTo>
                  <a:lnTo>
                    <a:pt x="7370" y="882"/>
                  </a:lnTo>
                  <a:lnTo>
                    <a:pt x="1" y="882"/>
                  </a:lnTo>
                  <a:lnTo>
                    <a:pt x="1" y="1175"/>
                  </a:lnTo>
                  <a:lnTo>
                    <a:pt x="7472" y="1175"/>
                  </a:lnTo>
                  <a:lnTo>
                    <a:pt x="7446" y="1214"/>
                  </a:lnTo>
                  <a:lnTo>
                    <a:pt x="7408" y="1252"/>
                  </a:lnTo>
                  <a:lnTo>
                    <a:pt x="7306" y="1316"/>
                  </a:lnTo>
                  <a:lnTo>
                    <a:pt x="7165" y="1392"/>
                  </a:lnTo>
                  <a:lnTo>
                    <a:pt x="6987" y="1456"/>
                  </a:lnTo>
                  <a:lnTo>
                    <a:pt x="6770" y="1507"/>
                  </a:lnTo>
                  <a:lnTo>
                    <a:pt x="6514" y="1571"/>
                  </a:lnTo>
                  <a:lnTo>
                    <a:pt x="6208" y="1622"/>
                  </a:lnTo>
                  <a:lnTo>
                    <a:pt x="5876" y="1661"/>
                  </a:lnTo>
                  <a:lnTo>
                    <a:pt x="5505" y="1699"/>
                  </a:lnTo>
                  <a:lnTo>
                    <a:pt x="5097" y="1737"/>
                  </a:lnTo>
                  <a:lnTo>
                    <a:pt x="4637" y="1776"/>
                  </a:lnTo>
                  <a:lnTo>
                    <a:pt x="4151" y="1801"/>
                  </a:lnTo>
                  <a:lnTo>
                    <a:pt x="3053" y="1827"/>
                  </a:lnTo>
                  <a:lnTo>
                    <a:pt x="1802" y="1839"/>
                  </a:lnTo>
                  <a:lnTo>
                    <a:pt x="1" y="1839"/>
                  </a:lnTo>
                  <a:lnTo>
                    <a:pt x="1" y="2210"/>
                  </a:lnTo>
                  <a:lnTo>
                    <a:pt x="2197" y="2631"/>
                  </a:lnTo>
                  <a:lnTo>
                    <a:pt x="4215" y="3040"/>
                  </a:lnTo>
                  <a:lnTo>
                    <a:pt x="6131" y="3449"/>
                  </a:lnTo>
                  <a:lnTo>
                    <a:pt x="8021" y="3857"/>
                  </a:lnTo>
                  <a:lnTo>
                    <a:pt x="11163" y="3857"/>
                  </a:lnTo>
                  <a:lnTo>
                    <a:pt x="9107" y="3398"/>
                  </a:lnTo>
                  <a:lnTo>
                    <a:pt x="7051" y="2963"/>
                  </a:lnTo>
                  <a:lnTo>
                    <a:pt x="5033" y="2555"/>
                  </a:lnTo>
                  <a:lnTo>
                    <a:pt x="3079" y="2172"/>
                  </a:lnTo>
                  <a:lnTo>
                    <a:pt x="3845" y="2172"/>
                  </a:lnTo>
                  <a:lnTo>
                    <a:pt x="4586" y="2159"/>
                  </a:lnTo>
                  <a:lnTo>
                    <a:pt x="5275" y="2133"/>
                  </a:lnTo>
                  <a:lnTo>
                    <a:pt x="5927" y="2095"/>
                  </a:lnTo>
                  <a:lnTo>
                    <a:pt x="6540" y="2057"/>
                  </a:lnTo>
                  <a:lnTo>
                    <a:pt x="7102" y="2005"/>
                  </a:lnTo>
                  <a:lnTo>
                    <a:pt x="7638" y="1954"/>
                  </a:lnTo>
                  <a:lnTo>
                    <a:pt x="8111" y="1891"/>
                  </a:lnTo>
                  <a:lnTo>
                    <a:pt x="8558" y="1827"/>
                  </a:lnTo>
                  <a:lnTo>
                    <a:pt x="8941" y="1750"/>
                  </a:lnTo>
                  <a:lnTo>
                    <a:pt x="9285" y="1673"/>
                  </a:lnTo>
                  <a:lnTo>
                    <a:pt x="9579" y="1584"/>
                  </a:lnTo>
                  <a:lnTo>
                    <a:pt x="9822" y="1495"/>
                  </a:lnTo>
                  <a:lnTo>
                    <a:pt x="10026" y="1392"/>
                  </a:lnTo>
                  <a:lnTo>
                    <a:pt x="10103" y="1341"/>
                  </a:lnTo>
                  <a:lnTo>
                    <a:pt x="10167" y="1290"/>
                  </a:lnTo>
                  <a:lnTo>
                    <a:pt x="10218" y="1226"/>
                  </a:lnTo>
                  <a:lnTo>
                    <a:pt x="10256" y="1175"/>
                  </a:lnTo>
                  <a:lnTo>
                    <a:pt x="13781" y="1175"/>
                  </a:lnTo>
                  <a:lnTo>
                    <a:pt x="13781" y="882"/>
                  </a:lnTo>
                  <a:lnTo>
                    <a:pt x="10218" y="882"/>
                  </a:lnTo>
                  <a:lnTo>
                    <a:pt x="10179" y="831"/>
                  </a:lnTo>
                  <a:lnTo>
                    <a:pt x="10128" y="792"/>
                  </a:lnTo>
                  <a:lnTo>
                    <a:pt x="9988" y="690"/>
                  </a:lnTo>
                  <a:lnTo>
                    <a:pt x="9809" y="613"/>
                  </a:lnTo>
                  <a:lnTo>
                    <a:pt x="9579" y="537"/>
                  </a:lnTo>
                  <a:lnTo>
                    <a:pt x="9337" y="460"/>
                  </a:lnTo>
                  <a:lnTo>
                    <a:pt x="9043" y="396"/>
                  </a:lnTo>
                  <a:lnTo>
                    <a:pt x="8724" y="345"/>
                  </a:lnTo>
                  <a:lnTo>
                    <a:pt x="8391" y="281"/>
                  </a:lnTo>
                  <a:lnTo>
                    <a:pt x="13781" y="281"/>
                  </a:lnTo>
                  <a:lnTo>
                    <a:pt x="13781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"/>
            <p:cNvSpPr/>
            <p:nvPr/>
          </p:nvSpPr>
          <p:spPr>
            <a:xfrm>
              <a:off x="2629221" y="3119509"/>
              <a:ext cx="764071" cy="159598"/>
            </a:xfrm>
            <a:custGeom>
              <a:rect b="b" l="l" r="r" t="t"/>
              <a:pathLst>
                <a:path extrusionOk="0" h="10780" w="51609">
                  <a:moveTo>
                    <a:pt x="0" y="0"/>
                  </a:moveTo>
                  <a:lnTo>
                    <a:pt x="0" y="5390"/>
                  </a:lnTo>
                  <a:lnTo>
                    <a:pt x="13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28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396" y="6347"/>
                  </a:lnTo>
                  <a:lnTo>
                    <a:pt x="524" y="6475"/>
                  </a:lnTo>
                  <a:lnTo>
                    <a:pt x="664" y="6603"/>
                  </a:lnTo>
                  <a:lnTo>
                    <a:pt x="818" y="6731"/>
                  </a:lnTo>
                  <a:lnTo>
                    <a:pt x="984" y="6858"/>
                  </a:lnTo>
                  <a:lnTo>
                    <a:pt x="1162" y="6986"/>
                  </a:lnTo>
                  <a:lnTo>
                    <a:pt x="1354" y="7114"/>
                  </a:lnTo>
                  <a:lnTo>
                    <a:pt x="1571" y="7241"/>
                  </a:lnTo>
                  <a:lnTo>
                    <a:pt x="1788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6" y="7957"/>
                  </a:lnTo>
                  <a:lnTo>
                    <a:pt x="3729" y="8187"/>
                  </a:lnTo>
                  <a:lnTo>
                    <a:pt x="4406" y="8404"/>
                  </a:lnTo>
                  <a:lnTo>
                    <a:pt x="5122" y="8608"/>
                  </a:lnTo>
                  <a:lnTo>
                    <a:pt x="5888" y="8812"/>
                  </a:lnTo>
                  <a:lnTo>
                    <a:pt x="6705" y="9017"/>
                  </a:lnTo>
                  <a:lnTo>
                    <a:pt x="7561" y="9195"/>
                  </a:lnTo>
                  <a:lnTo>
                    <a:pt x="8455" y="9374"/>
                  </a:lnTo>
                  <a:lnTo>
                    <a:pt x="9387" y="9553"/>
                  </a:lnTo>
                  <a:lnTo>
                    <a:pt x="10370" y="9706"/>
                  </a:lnTo>
                  <a:lnTo>
                    <a:pt x="11379" y="9860"/>
                  </a:lnTo>
                  <a:lnTo>
                    <a:pt x="12427" y="10000"/>
                  </a:lnTo>
                  <a:lnTo>
                    <a:pt x="13499" y="10128"/>
                  </a:lnTo>
                  <a:lnTo>
                    <a:pt x="14623" y="10243"/>
                  </a:lnTo>
                  <a:lnTo>
                    <a:pt x="15760" y="10358"/>
                  </a:lnTo>
                  <a:lnTo>
                    <a:pt x="16935" y="10447"/>
                  </a:lnTo>
                  <a:lnTo>
                    <a:pt x="18135" y="10536"/>
                  </a:lnTo>
                  <a:lnTo>
                    <a:pt x="19361" y="10613"/>
                  </a:lnTo>
                  <a:lnTo>
                    <a:pt x="20600" y="10677"/>
                  </a:lnTo>
                  <a:lnTo>
                    <a:pt x="21877" y="10715"/>
                  </a:lnTo>
                  <a:lnTo>
                    <a:pt x="23167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42" y="10754"/>
                  </a:lnTo>
                  <a:lnTo>
                    <a:pt x="29732" y="10715"/>
                  </a:lnTo>
                  <a:lnTo>
                    <a:pt x="31009" y="10677"/>
                  </a:lnTo>
                  <a:lnTo>
                    <a:pt x="32260" y="10613"/>
                  </a:lnTo>
                  <a:lnTo>
                    <a:pt x="33486" y="10536"/>
                  </a:lnTo>
                  <a:lnTo>
                    <a:pt x="34674" y="10447"/>
                  </a:lnTo>
                  <a:lnTo>
                    <a:pt x="35849" y="10358"/>
                  </a:lnTo>
                  <a:lnTo>
                    <a:pt x="36998" y="10243"/>
                  </a:lnTo>
                  <a:lnTo>
                    <a:pt x="38109" y="10128"/>
                  </a:lnTo>
                  <a:lnTo>
                    <a:pt x="39182" y="10000"/>
                  </a:lnTo>
                  <a:lnTo>
                    <a:pt x="40229" y="9860"/>
                  </a:lnTo>
                  <a:lnTo>
                    <a:pt x="41251" y="9706"/>
                  </a:lnTo>
                  <a:lnTo>
                    <a:pt x="42222" y="9553"/>
                  </a:lnTo>
                  <a:lnTo>
                    <a:pt x="43154" y="9374"/>
                  </a:lnTo>
                  <a:lnTo>
                    <a:pt x="44061" y="9195"/>
                  </a:lnTo>
                  <a:lnTo>
                    <a:pt x="44904" y="9017"/>
                  </a:lnTo>
                  <a:lnTo>
                    <a:pt x="45721" y="8812"/>
                  </a:lnTo>
                  <a:lnTo>
                    <a:pt x="46487" y="8608"/>
                  </a:lnTo>
                  <a:lnTo>
                    <a:pt x="47203" y="8404"/>
                  </a:lnTo>
                  <a:lnTo>
                    <a:pt x="47879" y="8187"/>
                  </a:lnTo>
                  <a:lnTo>
                    <a:pt x="48505" y="7957"/>
                  </a:lnTo>
                  <a:lnTo>
                    <a:pt x="49067" y="7727"/>
                  </a:lnTo>
                  <a:lnTo>
                    <a:pt x="49591" y="7484"/>
                  </a:lnTo>
                  <a:lnTo>
                    <a:pt x="49821" y="7369"/>
                  </a:lnTo>
                  <a:lnTo>
                    <a:pt x="50050" y="7241"/>
                  </a:lnTo>
                  <a:lnTo>
                    <a:pt x="50255" y="7114"/>
                  </a:lnTo>
                  <a:lnTo>
                    <a:pt x="50459" y="6986"/>
                  </a:lnTo>
                  <a:lnTo>
                    <a:pt x="50638" y="6858"/>
                  </a:lnTo>
                  <a:lnTo>
                    <a:pt x="50804" y="6731"/>
                  </a:lnTo>
                  <a:lnTo>
                    <a:pt x="50957" y="6603"/>
                  </a:lnTo>
                  <a:lnTo>
                    <a:pt x="51085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4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09" y="5390"/>
                  </a:lnTo>
                  <a:lnTo>
                    <a:pt x="5160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"/>
            <p:cNvSpPr/>
            <p:nvPr/>
          </p:nvSpPr>
          <p:spPr>
            <a:xfrm>
              <a:off x="2629221" y="3039518"/>
              <a:ext cx="764071" cy="159790"/>
            </a:xfrm>
            <a:custGeom>
              <a:rect b="b" l="l" r="r" t="t"/>
              <a:pathLst>
                <a:path extrusionOk="0" h="10793" w="51609">
                  <a:moveTo>
                    <a:pt x="25811" y="1"/>
                  </a:moveTo>
                  <a:lnTo>
                    <a:pt x="24483" y="14"/>
                  </a:lnTo>
                  <a:lnTo>
                    <a:pt x="23167" y="39"/>
                  </a:lnTo>
                  <a:lnTo>
                    <a:pt x="21877" y="65"/>
                  </a:lnTo>
                  <a:lnTo>
                    <a:pt x="20600" y="116"/>
                  </a:lnTo>
                  <a:lnTo>
                    <a:pt x="19361" y="180"/>
                  </a:lnTo>
                  <a:lnTo>
                    <a:pt x="18135" y="244"/>
                  </a:lnTo>
                  <a:lnTo>
                    <a:pt x="16935" y="333"/>
                  </a:lnTo>
                  <a:lnTo>
                    <a:pt x="15760" y="435"/>
                  </a:lnTo>
                  <a:lnTo>
                    <a:pt x="14623" y="537"/>
                  </a:lnTo>
                  <a:lnTo>
                    <a:pt x="13499" y="652"/>
                  </a:lnTo>
                  <a:lnTo>
                    <a:pt x="12427" y="780"/>
                  </a:lnTo>
                  <a:lnTo>
                    <a:pt x="11379" y="921"/>
                  </a:lnTo>
                  <a:lnTo>
                    <a:pt x="10370" y="1074"/>
                  </a:lnTo>
                  <a:lnTo>
                    <a:pt x="9387" y="1240"/>
                  </a:lnTo>
                  <a:lnTo>
                    <a:pt x="8455" y="1406"/>
                  </a:lnTo>
                  <a:lnTo>
                    <a:pt x="7561" y="1585"/>
                  </a:lnTo>
                  <a:lnTo>
                    <a:pt x="6705" y="1776"/>
                  </a:lnTo>
                  <a:lnTo>
                    <a:pt x="5888" y="1968"/>
                  </a:lnTo>
                  <a:lnTo>
                    <a:pt x="5122" y="2172"/>
                  </a:lnTo>
                  <a:lnTo>
                    <a:pt x="4406" y="2389"/>
                  </a:lnTo>
                  <a:lnTo>
                    <a:pt x="3729" y="2606"/>
                  </a:lnTo>
                  <a:lnTo>
                    <a:pt x="3116" y="2823"/>
                  </a:lnTo>
                  <a:lnTo>
                    <a:pt x="2542" y="3066"/>
                  </a:lnTo>
                  <a:lnTo>
                    <a:pt x="2031" y="3296"/>
                  </a:lnTo>
                  <a:lnTo>
                    <a:pt x="1788" y="3424"/>
                  </a:lnTo>
                  <a:lnTo>
                    <a:pt x="1571" y="3539"/>
                  </a:lnTo>
                  <a:lnTo>
                    <a:pt x="1354" y="3666"/>
                  </a:lnTo>
                  <a:lnTo>
                    <a:pt x="1162" y="3794"/>
                  </a:lnTo>
                  <a:lnTo>
                    <a:pt x="984" y="3922"/>
                  </a:lnTo>
                  <a:lnTo>
                    <a:pt x="818" y="4049"/>
                  </a:lnTo>
                  <a:lnTo>
                    <a:pt x="664" y="4177"/>
                  </a:lnTo>
                  <a:lnTo>
                    <a:pt x="524" y="4318"/>
                  </a:lnTo>
                  <a:lnTo>
                    <a:pt x="396" y="4445"/>
                  </a:lnTo>
                  <a:lnTo>
                    <a:pt x="294" y="4573"/>
                  </a:lnTo>
                  <a:lnTo>
                    <a:pt x="205" y="4714"/>
                  </a:lnTo>
                  <a:lnTo>
                    <a:pt x="128" y="4841"/>
                  </a:lnTo>
                  <a:lnTo>
                    <a:pt x="77" y="4982"/>
                  </a:lnTo>
                  <a:lnTo>
                    <a:pt x="39" y="5122"/>
                  </a:lnTo>
                  <a:lnTo>
                    <a:pt x="13" y="5263"/>
                  </a:lnTo>
                  <a:lnTo>
                    <a:pt x="0" y="5403"/>
                  </a:lnTo>
                  <a:lnTo>
                    <a:pt x="13" y="5544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28" y="5952"/>
                  </a:lnTo>
                  <a:lnTo>
                    <a:pt x="205" y="6080"/>
                  </a:lnTo>
                  <a:lnTo>
                    <a:pt x="294" y="6221"/>
                  </a:lnTo>
                  <a:lnTo>
                    <a:pt x="396" y="6348"/>
                  </a:lnTo>
                  <a:lnTo>
                    <a:pt x="524" y="6489"/>
                  </a:lnTo>
                  <a:lnTo>
                    <a:pt x="664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2" y="7000"/>
                  </a:lnTo>
                  <a:lnTo>
                    <a:pt x="1354" y="7127"/>
                  </a:lnTo>
                  <a:lnTo>
                    <a:pt x="1571" y="7255"/>
                  </a:lnTo>
                  <a:lnTo>
                    <a:pt x="1788" y="7370"/>
                  </a:lnTo>
                  <a:lnTo>
                    <a:pt x="2031" y="7498"/>
                  </a:lnTo>
                  <a:lnTo>
                    <a:pt x="2542" y="7740"/>
                  </a:lnTo>
                  <a:lnTo>
                    <a:pt x="3116" y="7970"/>
                  </a:lnTo>
                  <a:lnTo>
                    <a:pt x="3729" y="8200"/>
                  </a:lnTo>
                  <a:lnTo>
                    <a:pt x="4406" y="8417"/>
                  </a:lnTo>
                  <a:lnTo>
                    <a:pt x="5122" y="8622"/>
                  </a:lnTo>
                  <a:lnTo>
                    <a:pt x="5888" y="8826"/>
                  </a:lnTo>
                  <a:lnTo>
                    <a:pt x="6705" y="9030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387" y="9554"/>
                  </a:lnTo>
                  <a:lnTo>
                    <a:pt x="10370" y="9720"/>
                  </a:lnTo>
                  <a:lnTo>
                    <a:pt x="11379" y="9873"/>
                  </a:lnTo>
                  <a:lnTo>
                    <a:pt x="12427" y="10014"/>
                  </a:lnTo>
                  <a:lnTo>
                    <a:pt x="13499" y="10141"/>
                  </a:lnTo>
                  <a:lnTo>
                    <a:pt x="14623" y="10256"/>
                  </a:lnTo>
                  <a:lnTo>
                    <a:pt x="15760" y="10371"/>
                  </a:lnTo>
                  <a:lnTo>
                    <a:pt x="16935" y="10461"/>
                  </a:lnTo>
                  <a:lnTo>
                    <a:pt x="18135" y="10550"/>
                  </a:lnTo>
                  <a:lnTo>
                    <a:pt x="19361" y="10627"/>
                  </a:lnTo>
                  <a:lnTo>
                    <a:pt x="20600" y="10678"/>
                  </a:lnTo>
                  <a:lnTo>
                    <a:pt x="21877" y="10729"/>
                  </a:lnTo>
                  <a:lnTo>
                    <a:pt x="23167" y="10767"/>
                  </a:lnTo>
                  <a:lnTo>
                    <a:pt x="24483" y="10780"/>
                  </a:lnTo>
                  <a:lnTo>
                    <a:pt x="25811" y="10793"/>
                  </a:lnTo>
                  <a:lnTo>
                    <a:pt x="27139" y="10780"/>
                  </a:lnTo>
                  <a:lnTo>
                    <a:pt x="28442" y="10767"/>
                  </a:lnTo>
                  <a:lnTo>
                    <a:pt x="29732" y="10729"/>
                  </a:lnTo>
                  <a:lnTo>
                    <a:pt x="31009" y="10678"/>
                  </a:lnTo>
                  <a:lnTo>
                    <a:pt x="32260" y="10627"/>
                  </a:lnTo>
                  <a:lnTo>
                    <a:pt x="33486" y="10550"/>
                  </a:lnTo>
                  <a:lnTo>
                    <a:pt x="34674" y="10461"/>
                  </a:lnTo>
                  <a:lnTo>
                    <a:pt x="35849" y="10371"/>
                  </a:lnTo>
                  <a:lnTo>
                    <a:pt x="36998" y="10256"/>
                  </a:lnTo>
                  <a:lnTo>
                    <a:pt x="38109" y="10141"/>
                  </a:lnTo>
                  <a:lnTo>
                    <a:pt x="39182" y="10014"/>
                  </a:lnTo>
                  <a:lnTo>
                    <a:pt x="40229" y="9873"/>
                  </a:lnTo>
                  <a:lnTo>
                    <a:pt x="41251" y="9720"/>
                  </a:lnTo>
                  <a:lnTo>
                    <a:pt x="42222" y="9554"/>
                  </a:lnTo>
                  <a:lnTo>
                    <a:pt x="43154" y="9388"/>
                  </a:lnTo>
                  <a:lnTo>
                    <a:pt x="44061" y="9209"/>
                  </a:lnTo>
                  <a:lnTo>
                    <a:pt x="44904" y="9030"/>
                  </a:lnTo>
                  <a:lnTo>
                    <a:pt x="45721" y="8826"/>
                  </a:lnTo>
                  <a:lnTo>
                    <a:pt x="46487" y="8622"/>
                  </a:lnTo>
                  <a:lnTo>
                    <a:pt x="47203" y="8417"/>
                  </a:lnTo>
                  <a:lnTo>
                    <a:pt x="47879" y="8200"/>
                  </a:lnTo>
                  <a:lnTo>
                    <a:pt x="48505" y="7970"/>
                  </a:lnTo>
                  <a:lnTo>
                    <a:pt x="49067" y="7740"/>
                  </a:lnTo>
                  <a:lnTo>
                    <a:pt x="49591" y="7498"/>
                  </a:lnTo>
                  <a:lnTo>
                    <a:pt x="49821" y="7370"/>
                  </a:lnTo>
                  <a:lnTo>
                    <a:pt x="50050" y="7255"/>
                  </a:lnTo>
                  <a:lnTo>
                    <a:pt x="50255" y="7127"/>
                  </a:lnTo>
                  <a:lnTo>
                    <a:pt x="50459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7" y="6616"/>
                  </a:lnTo>
                  <a:lnTo>
                    <a:pt x="51085" y="6489"/>
                  </a:lnTo>
                  <a:lnTo>
                    <a:pt x="51213" y="6348"/>
                  </a:lnTo>
                  <a:lnTo>
                    <a:pt x="51315" y="6221"/>
                  </a:lnTo>
                  <a:lnTo>
                    <a:pt x="51404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44"/>
                  </a:lnTo>
                  <a:lnTo>
                    <a:pt x="51609" y="5403"/>
                  </a:lnTo>
                  <a:lnTo>
                    <a:pt x="51609" y="5263"/>
                  </a:lnTo>
                  <a:lnTo>
                    <a:pt x="51583" y="5122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4" y="4714"/>
                  </a:lnTo>
                  <a:lnTo>
                    <a:pt x="51315" y="4573"/>
                  </a:lnTo>
                  <a:lnTo>
                    <a:pt x="51213" y="4445"/>
                  </a:lnTo>
                  <a:lnTo>
                    <a:pt x="51085" y="4318"/>
                  </a:lnTo>
                  <a:lnTo>
                    <a:pt x="50957" y="4177"/>
                  </a:lnTo>
                  <a:lnTo>
                    <a:pt x="50804" y="4049"/>
                  </a:lnTo>
                  <a:lnTo>
                    <a:pt x="50638" y="3922"/>
                  </a:lnTo>
                  <a:lnTo>
                    <a:pt x="50459" y="3794"/>
                  </a:lnTo>
                  <a:lnTo>
                    <a:pt x="50255" y="3666"/>
                  </a:lnTo>
                  <a:lnTo>
                    <a:pt x="50050" y="3539"/>
                  </a:lnTo>
                  <a:lnTo>
                    <a:pt x="49821" y="3424"/>
                  </a:lnTo>
                  <a:lnTo>
                    <a:pt x="49591" y="3296"/>
                  </a:lnTo>
                  <a:lnTo>
                    <a:pt x="49067" y="3066"/>
                  </a:lnTo>
                  <a:lnTo>
                    <a:pt x="48505" y="2823"/>
                  </a:lnTo>
                  <a:lnTo>
                    <a:pt x="47879" y="2606"/>
                  </a:lnTo>
                  <a:lnTo>
                    <a:pt x="47203" y="2389"/>
                  </a:lnTo>
                  <a:lnTo>
                    <a:pt x="46487" y="2172"/>
                  </a:lnTo>
                  <a:lnTo>
                    <a:pt x="45721" y="1968"/>
                  </a:lnTo>
                  <a:lnTo>
                    <a:pt x="44904" y="1776"/>
                  </a:lnTo>
                  <a:lnTo>
                    <a:pt x="44061" y="1585"/>
                  </a:lnTo>
                  <a:lnTo>
                    <a:pt x="43154" y="1406"/>
                  </a:lnTo>
                  <a:lnTo>
                    <a:pt x="42222" y="1240"/>
                  </a:lnTo>
                  <a:lnTo>
                    <a:pt x="41251" y="1074"/>
                  </a:lnTo>
                  <a:lnTo>
                    <a:pt x="40229" y="921"/>
                  </a:lnTo>
                  <a:lnTo>
                    <a:pt x="39182" y="780"/>
                  </a:lnTo>
                  <a:lnTo>
                    <a:pt x="38109" y="652"/>
                  </a:lnTo>
                  <a:lnTo>
                    <a:pt x="36998" y="537"/>
                  </a:lnTo>
                  <a:lnTo>
                    <a:pt x="35849" y="435"/>
                  </a:lnTo>
                  <a:lnTo>
                    <a:pt x="34674" y="333"/>
                  </a:lnTo>
                  <a:lnTo>
                    <a:pt x="33486" y="244"/>
                  </a:lnTo>
                  <a:lnTo>
                    <a:pt x="32260" y="180"/>
                  </a:lnTo>
                  <a:lnTo>
                    <a:pt x="31009" y="116"/>
                  </a:lnTo>
                  <a:lnTo>
                    <a:pt x="29732" y="65"/>
                  </a:lnTo>
                  <a:lnTo>
                    <a:pt x="28442" y="39"/>
                  </a:lnTo>
                  <a:lnTo>
                    <a:pt x="27139" y="14"/>
                  </a:lnTo>
                  <a:lnTo>
                    <a:pt x="25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"/>
            <p:cNvSpPr/>
            <p:nvPr/>
          </p:nvSpPr>
          <p:spPr>
            <a:xfrm>
              <a:off x="2697472" y="3053893"/>
              <a:ext cx="627569" cy="112133"/>
            </a:xfrm>
            <a:custGeom>
              <a:rect b="b" l="l" r="r" t="t"/>
              <a:pathLst>
                <a:path extrusionOk="0" h="7574" w="42389">
                  <a:moveTo>
                    <a:pt x="20102" y="1"/>
                  </a:moveTo>
                  <a:lnTo>
                    <a:pt x="19030" y="13"/>
                  </a:lnTo>
                  <a:lnTo>
                    <a:pt x="17970" y="39"/>
                  </a:lnTo>
                  <a:lnTo>
                    <a:pt x="16922" y="77"/>
                  </a:lnTo>
                  <a:lnTo>
                    <a:pt x="15901" y="116"/>
                  </a:lnTo>
                  <a:lnTo>
                    <a:pt x="14892" y="167"/>
                  </a:lnTo>
                  <a:lnTo>
                    <a:pt x="13908" y="230"/>
                  </a:lnTo>
                  <a:lnTo>
                    <a:pt x="12951" y="294"/>
                  </a:lnTo>
                  <a:lnTo>
                    <a:pt x="12006" y="371"/>
                  </a:lnTo>
                  <a:lnTo>
                    <a:pt x="11099" y="460"/>
                  </a:lnTo>
                  <a:lnTo>
                    <a:pt x="10205" y="550"/>
                  </a:lnTo>
                  <a:lnTo>
                    <a:pt x="9349" y="639"/>
                  </a:lnTo>
                  <a:lnTo>
                    <a:pt x="8519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5" y="1239"/>
                  </a:lnTo>
                  <a:lnTo>
                    <a:pt x="4841" y="1380"/>
                  </a:lnTo>
                  <a:lnTo>
                    <a:pt x="4215" y="1520"/>
                  </a:lnTo>
                  <a:lnTo>
                    <a:pt x="3615" y="1674"/>
                  </a:lnTo>
                  <a:lnTo>
                    <a:pt x="3066" y="1827"/>
                  </a:lnTo>
                  <a:lnTo>
                    <a:pt x="2555" y="1980"/>
                  </a:lnTo>
                  <a:lnTo>
                    <a:pt x="2095" y="2146"/>
                  </a:lnTo>
                  <a:lnTo>
                    <a:pt x="1661" y="2312"/>
                  </a:lnTo>
                  <a:lnTo>
                    <a:pt x="1291" y="2491"/>
                  </a:lnTo>
                  <a:lnTo>
                    <a:pt x="959" y="2657"/>
                  </a:lnTo>
                  <a:lnTo>
                    <a:pt x="665" y="2836"/>
                  </a:lnTo>
                  <a:lnTo>
                    <a:pt x="550" y="2938"/>
                  </a:lnTo>
                  <a:lnTo>
                    <a:pt x="435" y="3027"/>
                  </a:lnTo>
                  <a:lnTo>
                    <a:pt x="333" y="3117"/>
                  </a:lnTo>
                  <a:lnTo>
                    <a:pt x="243" y="3206"/>
                  </a:lnTo>
                  <a:lnTo>
                    <a:pt x="167" y="3308"/>
                  </a:lnTo>
                  <a:lnTo>
                    <a:pt x="116" y="3398"/>
                  </a:lnTo>
                  <a:lnTo>
                    <a:pt x="65" y="3500"/>
                  </a:lnTo>
                  <a:lnTo>
                    <a:pt x="26" y="3589"/>
                  </a:lnTo>
                  <a:lnTo>
                    <a:pt x="13" y="3691"/>
                  </a:lnTo>
                  <a:lnTo>
                    <a:pt x="1" y="3794"/>
                  </a:lnTo>
                  <a:lnTo>
                    <a:pt x="13" y="3883"/>
                  </a:lnTo>
                  <a:lnTo>
                    <a:pt x="26" y="3985"/>
                  </a:lnTo>
                  <a:lnTo>
                    <a:pt x="65" y="4075"/>
                  </a:lnTo>
                  <a:lnTo>
                    <a:pt x="116" y="4177"/>
                  </a:lnTo>
                  <a:lnTo>
                    <a:pt x="167" y="4266"/>
                  </a:lnTo>
                  <a:lnTo>
                    <a:pt x="243" y="4368"/>
                  </a:lnTo>
                  <a:lnTo>
                    <a:pt x="333" y="4458"/>
                  </a:lnTo>
                  <a:lnTo>
                    <a:pt x="435" y="4547"/>
                  </a:lnTo>
                  <a:lnTo>
                    <a:pt x="550" y="4649"/>
                  </a:lnTo>
                  <a:lnTo>
                    <a:pt x="665" y="4739"/>
                  </a:lnTo>
                  <a:lnTo>
                    <a:pt x="959" y="4918"/>
                  </a:lnTo>
                  <a:lnTo>
                    <a:pt x="1291" y="5096"/>
                  </a:lnTo>
                  <a:lnTo>
                    <a:pt x="1661" y="5262"/>
                  </a:lnTo>
                  <a:lnTo>
                    <a:pt x="2095" y="5428"/>
                  </a:lnTo>
                  <a:lnTo>
                    <a:pt x="2555" y="5594"/>
                  </a:lnTo>
                  <a:lnTo>
                    <a:pt x="3066" y="5748"/>
                  </a:lnTo>
                  <a:lnTo>
                    <a:pt x="3615" y="5901"/>
                  </a:lnTo>
                  <a:lnTo>
                    <a:pt x="4215" y="6054"/>
                  </a:lnTo>
                  <a:lnTo>
                    <a:pt x="4841" y="6195"/>
                  </a:lnTo>
                  <a:lnTo>
                    <a:pt x="5505" y="6335"/>
                  </a:lnTo>
                  <a:lnTo>
                    <a:pt x="6207" y="6463"/>
                  </a:lnTo>
                  <a:lnTo>
                    <a:pt x="6948" y="6591"/>
                  </a:lnTo>
                  <a:lnTo>
                    <a:pt x="7714" y="6718"/>
                  </a:lnTo>
                  <a:lnTo>
                    <a:pt x="8519" y="6820"/>
                  </a:lnTo>
                  <a:lnTo>
                    <a:pt x="9349" y="6935"/>
                  </a:lnTo>
                  <a:lnTo>
                    <a:pt x="10205" y="7025"/>
                  </a:lnTo>
                  <a:lnTo>
                    <a:pt x="11099" y="7127"/>
                  </a:lnTo>
                  <a:lnTo>
                    <a:pt x="12006" y="7204"/>
                  </a:lnTo>
                  <a:lnTo>
                    <a:pt x="12951" y="7280"/>
                  </a:lnTo>
                  <a:lnTo>
                    <a:pt x="13908" y="7344"/>
                  </a:lnTo>
                  <a:lnTo>
                    <a:pt x="14892" y="7408"/>
                  </a:lnTo>
                  <a:lnTo>
                    <a:pt x="15901" y="7459"/>
                  </a:lnTo>
                  <a:lnTo>
                    <a:pt x="16922" y="7497"/>
                  </a:lnTo>
                  <a:lnTo>
                    <a:pt x="17970" y="7536"/>
                  </a:lnTo>
                  <a:lnTo>
                    <a:pt x="19030" y="7561"/>
                  </a:lnTo>
                  <a:lnTo>
                    <a:pt x="20102" y="7574"/>
                  </a:lnTo>
                  <a:lnTo>
                    <a:pt x="22286" y="7574"/>
                  </a:lnTo>
                  <a:lnTo>
                    <a:pt x="23359" y="7561"/>
                  </a:lnTo>
                  <a:lnTo>
                    <a:pt x="24419" y="7536"/>
                  </a:lnTo>
                  <a:lnTo>
                    <a:pt x="25466" y="7497"/>
                  </a:lnTo>
                  <a:lnTo>
                    <a:pt x="26488" y="7459"/>
                  </a:lnTo>
                  <a:lnTo>
                    <a:pt x="27497" y="7408"/>
                  </a:lnTo>
                  <a:lnTo>
                    <a:pt x="28480" y="7344"/>
                  </a:lnTo>
                  <a:lnTo>
                    <a:pt x="29451" y="7280"/>
                  </a:lnTo>
                  <a:lnTo>
                    <a:pt x="30383" y="7204"/>
                  </a:lnTo>
                  <a:lnTo>
                    <a:pt x="31303" y="7127"/>
                  </a:lnTo>
                  <a:lnTo>
                    <a:pt x="32184" y="7025"/>
                  </a:lnTo>
                  <a:lnTo>
                    <a:pt x="33052" y="6935"/>
                  </a:lnTo>
                  <a:lnTo>
                    <a:pt x="33883" y="6820"/>
                  </a:lnTo>
                  <a:lnTo>
                    <a:pt x="34674" y="6718"/>
                  </a:lnTo>
                  <a:lnTo>
                    <a:pt x="35453" y="6591"/>
                  </a:lnTo>
                  <a:lnTo>
                    <a:pt x="36181" y="6463"/>
                  </a:lnTo>
                  <a:lnTo>
                    <a:pt x="36884" y="6335"/>
                  </a:lnTo>
                  <a:lnTo>
                    <a:pt x="37548" y="6195"/>
                  </a:lnTo>
                  <a:lnTo>
                    <a:pt x="38186" y="6054"/>
                  </a:lnTo>
                  <a:lnTo>
                    <a:pt x="38774" y="5901"/>
                  </a:lnTo>
                  <a:lnTo>
                    <a:pt x="39323" y="5748"/>
                  </a:lnTo>
                  <a:lnTo>
                    <a:pt x="39834" y="5594"/>
                  </a:lnTo>
                  <a:lnTo>
                    <a:pt x="40306" y="5428"/>
                  </a:lnTo>
                  <a:lnTo>
                    <a:pt x="40728" y="5262"/>
                  </a:lnTo>
                  <a:lnTo>
                    <a:pt x="41111" y="5096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2" y="4649"/>
                  </a:lnTo>
                  <a:lnTo>
                    <a:pt x="41967" y="4547"/>
                  </a:lnTo>
                  <a:lnTo>
                    <a:pt x="42056" y="4458"/>
                  </a:lnTo>
                  <a:lnTo>
                    <a:pt x="42146" y="4368"/>
                  </a:lnTo>
                  <a:lnTo>
                    <a:pt x="42222" y="4266"/>
                  </a:lnTo>
                  <a:lnTo>
                    <a:pt x="42286" y="4177"/>
                  </a:lnTo>
                  <a:lnTo>
                    <a:pt x="42324" y="4075"/>
                  </a:lnTo>
                  <a:lnTo>
                    <a:pt x="42363" y="3985"/>
                  </a:lnTo>
                  <a:lnTo>
                    <a:pt x="42388" y="3883"/>
                  </a:lnTo>
                  <a:lnTo>
                    <a:pt x="42388" y="3794"/>
                  </a:lnTo>
                  <a:lnTo>
                    <a:pt x="42388" y="3691"/>
                  </a:lnTo>
                  <a:lnTo>
                    <a:pt x="42363" y="3589"/>
                  </a:lnTo>
                  <a:lnTo>
                    <a:pt x="42324" y="3500"/>
                  </a:lnTo>
                  <a:lnTo>
                    <a:pt x="42286" y="3398"/>
                  </a:lnTo>
                  <a:lnTo>
                    <a:pt x="42222" y="3308"/>
                  </a:lnTo>
                  <a:lnTo>
                    <a:pt x="42146" y="3206"/>
                  </a:lnTo>
                  <a:lnTo>
                    <a:pt x="42056" y="3117"/>
                  </a:lnTo>
                  <a:lnTo>
                    <a:pt x="41967" y="3027"/>
                  </a:lnTo>
                  <a:lnTo>
                    <a:pt x="41852" y="2938"/>
                  </a:lnTo>
                  <a:lnTo>
                    <a:pt x="41724" y="2836"/>
                  </a:lnTo>
                  <a:lnTo>
                    <a:pt x="41443" y="2657"/>
                  </a:lnTo>
                  <a:lnTo>
                    <a:pt x="41111" y="2491"/>
                  </a:lnTo>
                  <a:lnTo>
                    <a:pt x="40728" y="2312"/>
                  </a:lnTo>
                  <a:lnTo>
                    <a:pt x="40306" y="2146"/>
                  </a:lnTo>
                  <a:lnTo>
                    <a:pt x="39834" y="1980"/>
                  </a:lnTo>
                  <a:lnTo>
                    <a:pt x="39323" y="1827"/>
                  </a:lnTo>
                  <a:lnTo>
                    <a:pt x="38774" y="1674"/>
                  </a:lnTo>
                  <a:lnTo>
                    <a:pt x="38186" y="1520"/>
                  </a:lnTo>
                  <a:lnTo>
                    <a:pt x="37548" y="1380"/>
                  </a:lnTo>
                  <a:lnTo>
                    <a:pt x="36884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74" y="869"/>
                  </a:lnTo>
                  <a:lnTo>
                    <a:pt x="33883" y="754"/>
                  </a:lnTo>
                  <a:lnTo>
                    <a:pt x="33052" y="639"/>
                  </a:lnTo>
                  <a:lnTo>
                    <a:pt x="32184" y="550"/>
                  </a:lnTo>
                  <a:lnTo>
                    <a:pt x="31303" y="460"/>
                  </a:lnTo>
                  <a:lnTo>
                    <a:pt x="30383" y="371"/>
                  </a:lnTo>
                  <a:lnTo>
                    <a:pt x="29451" y="294"/>
                  </a:lnTo>
                  <a:lnTo>
                    <a:pt x="28480" y="230"/>
                  </a:lnTo>
                  <a:lnTo>
                    <a:pt x="27497" y="167"/>
                  </a:lnTo>
                  <a:lnTo>
                    <a:pt x="26488" y="116"/>
                  </a:lnTo>
                  <a:lnTo>
                    <a:pt x="25466" y="77"/>
                  </a:lnTo>
                  <a:lnTo>
                    <a:pt x="24419" y="39"/>
                  </a:lnTo>
                  <a:lnTo>
                    <a:pt x="23359" y="13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rgbClr val="FFBB6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"/>
            <p:cNvSpPr/>
            <p:nvPr/>
          </p:nvSpPr>
          <p:spPr>
            <a:xfrm>
              <a:off x="2717326" y="3052753"/>
              <a:ext cx="609226" cy="83411"/>
            </a:xfrm>
            <a:custGeom>
              <a:rect b="b" l="l" r="r" t="t"/>
              <a:pathLst>
                <a:path extrusionOk="0" h="5634" w="41150">
                  <a:moveTo>
                    <a:pt x="19949" y="1"/>
                  </a:moveTo>
                  <a:lnTo>
                    <a:pt x="18251" y="14"/>
                  </a:lnTo>
                  <a:lnTo>
                    <a:pt x="16578" y="52"/>
                  </a:lnTo>
                  <a:lnTo>
                    <a:pt x="14956" y="103"/>
                  </a:lnTo>
                  <a:lnTo>
                    <a:pt x="13372" y="193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38" y="703"/>
                  </a:lnTo>
                  <a:lnTo>
                    <a:pt x="6373" y="882"/>
                  </a:lnTo>
                  <a:lnTo>
                    <a:pt x="5186" y="1074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6"/>
                  </a:lnTo>
                  <a:lnTo>
                    <a:pt x="1329" y="1981"/>
                  </a:lnTo>
                  <a:lnTo>
                    <a:pt x="958" y="2108"/>
                  </a:lnTo>
                  <a:lnTo>
                    <a:pt x="614" y="2249"/>
                  </a:lnTo>
                  <a:lnTo>
                    <a:pt x="294" y="2376"/>
                  </a:lnTo>
                  <a:lnTo>
                    <a:pt x="1" y="2517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76" y="1904"/>
                  </a:lnTo>
                  <a:lnTo>
                    <a:pt x="3308" y="1712"/>
                  </a:lnTo>
                  <a:lnTo>
                    <a:pt x="4305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5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40"/>
                  </a:lnTo>
                  <a:lnTo>
                    <a:pt x="15594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30" y="563"/>
                  </a:lnTo>
                  <a:lnTo>
                    <a:pt x="20703" y="576"/>
                  </a:lnTo>
                  <a:lnTo>
                    <a:pt x="21763" y="601"/>
                  </a:lnTo>
                  <a:lnTo>
                    <a:pt x="22810" y="640"/>
                  </a:lnTo>
                  <a:lnTo>
                    <a:pt x="23832" y="678"/>
                  </a:lnTo>
                  <a:lnTo>
                    <a:pt x="24841" y="729"/>
                  </a:lnTo>
                  <a:lnTo>
                    <a:pt x="25824" y="793"/>
                  </a:lnTo>
                  <a:lnTo>
                    <a:pt x="26782" y="857"/>
                  </a:lnTo>
                  <a:lnTo>
                    <a:pt x="27727" y="933"/>
                  </a:lnTo>
                  <a:lnTo>
                    <a:pt x="28634" y="1023"/>
                  </a:lnTo>
                  <a:lnTo>
                    <a:pt x="29528" y="1112"/>
                  </a:lnTo>
                  <a:lnTo>
                    <a:pt x="30383" y="1214"/>
                  </a:lnTo>
                  <a:lnTo>
                    <a:pt x="31213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27" y="1802"/>
                  </a:lnTo>
                  <a:lnTo>
                    <a:pt x="34891" y="1942"/>
                  </a:lnTo>
                  <a:lnTo>
                    <a:pt x="35517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7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68" y="3411"/>
                  </a:lnTo>
                  <a:lnTo>
                    <a:pt x="39183" y="3500"/>
                  </a:lnTo>
                  <a:lnTo>
                    <a:pt x="39298" y="3590"/>
                  </a:lnTo>
                  <a:lnTo>
                    <a:pt x="39400" y="3679"/>
                  </a:lnTo>
                  <a:lnTo>
                    <a:pt x="39489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706" y="4152"/>
                  </a:lnTo>
                  <a:lnTo>
                    <a:pt x="39719" y="4254"/>
                  </a:lnTo>
                  <a:lnTo>
                    <a:pt x="39732" y="4356"/>
                  </a:lnTo>
                  <a:lnTo>
                    <a:pt x="39719" y="4433"/>
                  </a:lnTo>
                  <a:lnTo>
                    <a:pt x="39706" y="4522"/>
                  </a:lnTo>
                  <a:lnTo>
                    <a:pt x="39681" y="4599"/>
                  </a:lnTo>
                  <a:lnTo>
                    <a:pt x="39642" y="4688"/>
                  </a:lnTo>
                  <a:lnTo>
                    <a:pt x="39604" y="4765"/>
                  </a:lnTo>
                  <a:lnTo>
                    <a:pt x="39553" y="4854"/>
                  </a:lnTo>
                  <a:lnTo>
                    <a:pt x="39412" y="5007"/>
                  </a:lnTo>
                  <a:lnTo>
                    <a:pt x="39234" y="5173"/>
                  </a:lnTo>
                  <a:lnTo>
                    <a:pt x="39017" y="5327"/>
                  </a:lnTo>
                  <a:lnTo>
                    <a:pt x="38774" y="5480"/>
                  </a:lnTo>
                  <a:lnTo>
                    <a:pt x="38480" y="5633"/>
                  </a:lnTo>
                  <a:lnTo>
                    <a:pt x="39080" y="5429"/>
                  </a:lnTo>
                  <a:lnTo>
                    <a:pt x="39361" y="5314"/>
                  </a:lnTo>
                  <a:lnTo>
                    <a:pt x="39617" y="5212"/>
                  </a:lnTo>
                  <a:lnTo>
                    <a:pt x="39859" y="5097"/>
                  </a:lnTo>
                  <a:lnTo>
                    <a:pt x="40077" y="4982"/>
                  </a:lnTo>
                  <a:lnTo>
                    <a:pt x="40268" y="4880"/>
                  </a:lnTo>
                  <a:lnTo>
                    <a:pt x="40447" y="4765"/>
                  </a:lnTo>
                  <a:lnTo>
                    <a:pt x="40613" y="4637"/>
                  </a:lnTo>
                  <a:lnTo>
                    <a:pt x="40753" y="4522"/>
                  </a:lnTo>
                  <a:lnTo>
                    <a:pt x="40868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8" y="4037"/>
                  </a:lnTo>
                  <a:lnTo>
                    <a:pt x="41137" y="3922"/>
                  </a:lnTo>
                  <a:lnTo>
                    <a:pt x="41149" y="3794"/>
                  </a:lnTo>
                  <a:lnTo>
                    <a:pt x="41137" y="3692"/>
                  </a:lnTo>
                  <a:lnTo>
                    <a:pt x="41124" y="3602"/>
                  </a:lnTo>
                  <a:lnTo>
                    <a:pt x="41085" y="3500"/>
                  </a:lnTo>
                  <a:lnTo>
                    <a:pt x="41034" y="3411"/>
                  </a:lnTo>
                  <a:lnTo>
                    <a:pt x="40983" y="3309"/>
                  </a:lnTo>
                  <a:lnTo>
                    <a:pt x="40907" y="3219"/>
                  </a:lnTo>
                  <a:lnTo>
                    <a:pt x="40817" y="3117"/>
                  </a:lnTo>
                  <a:lnTo>
                    <a:pt x="40715" y="3028"/>
                  </a:lnTo>
                  <a:lnTo>
                    <a:pt x="40613" y="2938"/>
                  </a:lnTo>
                  <a:lnTo>
                    <a:pt x="40485" y="2849"/>
                  </a:lnTo>
                  <a:lnTo>
                    <a:pt x="40192" y="2670"/>
                  </a:lnTo>
                  <a:lnTo>
                    <a:pt x="39859" y="2491"/>
                  </a:lnTo>
                  <a:lnTo>
                    <a:pt x="39489" y="2313"/>
                  </a:lnTo>
                  <a:lnTo>
                    <a:pt x="39055" y="2147"/>
                  </a:lnTo>
                  <a:lnTo>
                    <a:pt x="38595" y="1981"/>
                  </a:lnTo>
                  <a:lnTo>
                    <a:pt x="38084" y="1827"/>
                  </a:lnTo>
                  <a:lnTo>
                    <a:pt x="37535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45" y="1240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44" y="371"/>
                  </a:lnTo>
                  <a:lnTo>
                    <a:pt x="28199" y="295"/>
                  </a:lnTo>
                  <a:lnTo>
                    <a:pt x="27242" y="231"/>
                  </a:lnTo>
                  <a:lnTo>
                    <a:pt x="26258" y="180"/>
                  </a:lnTo>
                  <a:lnTo>
                    <a:pt x="25249" y="129"/>
                  </a:lnTo>
                  <a:lnTo>
                    <a:pt x="24228" y="78"/>
                  </a:lnTo>
                  <a:lnTo>
                    <a:pt x="23180" y="52"/>
                  </a:lnTo>
                  <a:lnTo>
                    <a:pt x="22120" y="27"/>
                  </a:lnTo>
                  <a:lnTo>
                    <a:pt x="21048" y="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"/>
            <p:cNvSpPr/>
            <p:nvPr/>
          </p:nvSpPr>
          <p:spPr>
            <a:xfrm>
              <a:off x="1462987" y="3963364"/>
              <a:ext cx="764264" cy="159583"/>
            </a:xfrm>
            <a:custGeom>
              <a:rect b="b" l="l" r="r" t="t"/>
              <a:pathLst>
                <a:path extrusionOk="0" h="10779" w="51622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409" y="6347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72" y="7241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6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06"/>
                  </a:lnTo>
                  <a:lnTo>
                    <a:pt x="11380" y="9859"/>
                  </a:lnTo>
                  <a:lnTo>
                    <a:pt x="12427" y="10000"/>
                  </a:lnTo>
                  <a:lnTo>
                    <a:pt x="13513" y="10128"/>
                  </a:lnTo>
                  <a:lnTo>
                    <a:pt x="14624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6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3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36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28"/>
                  </a:lnTo>
                  <a:lnTo>
                    <a:pt x="39195" y="10000"/>
                  </a:lnTo>
                  <a:lnTo>
                    <a:pt x="40243" y="9859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6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4"/>
                  </a:lnTo>
                  <a:lnTo>
                    <a:pt x="49834" y="7369"/>
                  </a:lnTo>
                  <a:lnTo>
                    <a:pt x="50051" y="7241"/>
                  </a:lnTo>
                  <a:lnTo>
                    <a:pt x="50268" y="7126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03"/>
                  </a:lnTo>
                  <a:lnTo>
                    <a:pt x="51098" y="6475"/>
                  </a:lnTo>
                  <a:lnTo>
                    <a:pt x="51213" y="6347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"/>
            <p:cNvSpPr/>
            <p:nvPr/>
          </p:nvSpPr>
          <p:spPr>
            <a:xfrm>
              <a:off x="1462987" y="3883565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4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7"/>
                  </a:lnTo>
                  <a:lnTo>
                    <a:pt x="8455" y="1393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901" y="1955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8"/>
                  </a:lnTo>
                  <a:lnTo>
                    <a:pt x="1354" y="3653"/>
                  </a:lnTo>
                  <a:lnTo>
                    <a:pt x="1163" y="3781"/>
                  </a:lnTo>
                  <a:lnTo>
                    <a:pt x="984" y="3909"/>
                  </a:lnTo>
                  <a:lnTo>
                    <a:pt x="818" y="4036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69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799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03"/>
                  </a:lnTo>
                  <a:lnTo>
                    <a:pt x="818" y="6731"/>
                  </a:lnTo>
                  <a:lnTo>
                    <a:pt x="984" y="6859"/>
                  </a:lnTo>
                  <a:lnTo>
                    <a:pt x="1163" y="6987"/>
                  </a:lnTo>
                  <a:lnTo>
                    <a:pt x="1354" y="7114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13"/>
                  </a:lnTo>
                  <a:lnTo>
                    <a:pt x="6706" y="9017"/>
                  </a:lnTo>
                  <a:lnTo>
                    <a:pt x="7561" y="9196"/>
                  </a:lnTo>
                  <a:lnTo>
                    <a:pt x="8455" y="9375"/>
                  </a:lnTo>
                  <a:lnTo>
                    <a:pt x="9400" y="9554"/>
                  </a:lnTo>
                  <a:lnTo>
                    <a:pt x="10371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8"/>
                  </a:lnTo>
                  <a:lnTo>
                    <a:pt x="14624" y="10243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16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43"/>
                  </a:lnTo>
                  <a:lnTo>
                    <a:pt x="38110" y="10128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67" y="9375"/>
                  </a:lnTo>
                  <a:lnTo>
                    <a:pt x="44061" y="9196"/>
                  </a:lnTo>
                  <a:lnTo>
                    <a:pt x="44917" y="9017"/>
                  </a:lnTo>
                  <a:lnTo>
                    <a:pt x="45722" y="8813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5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14"/>
                  </a:lnTo>
                  <a:lnTo>
                    <a:pt x="50460" y="6987"/>
                  </a:lnTo>
                  <a:lnTo>
                    <a:pt x="50638" y="6859"/>
                  </a:lnTo>
                  <a:lnTo>
                    <a:pt x="50804" y="6731"/>
                  </a:lnTo>
                  <a:lnTo>
                    <a:pt x="50958" y="6603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799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69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9"/>
                  </a:lnTo>
                  <a:lnTo>
                    <a:pt x="50460" y="3781"/>
                  </a:lnTo>
                  <a:lnTo>
                    <a:pt x="50268" y="3653"/>
                  </a:lnTo>
                  <a:lnTo>
                    <a:pt x="50051" y="3538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17" y="1763"/>
                  </a:lnTo>
                  <a:lnTo>
                    <a:pt x="44061" y="1572"/>
                  </a:lnTo>
                  <a:lnTo>
                    <a:pt x="43167" y="1393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"/>
            <p:cNvSpPr/>
            <p:nvPr/>
          </p:nvSpPr>
          <p:spPr>
            <a:xfrm>
              <a:off x="1531253" y="3897749"/>
              <a:ext cx="627747" cy="112326"/>
            </a:xfrm>
            <a:custGeom>
              <a:rect b="b" l="l" r="r" t="t"/>
              <a:pathLst>
                <a:path extrusionOk="0" h="7587" w="42401">
                  <a:moveTo>
                    <a:pt x="20115" y="0"/>
                  </a:move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15"/>
                  </a:lnTo>
                  <a:lnTo>
                    <a:pt x="14891" y="167"/>
                  </a:lnTo>
                  <a:lnTo>
                    <a:pt x="13908" y="230"/>
                  </a:lnTo>
                  <a:lnTo>
                    <a:pt x="12950" y="294"/>
                  </a:lnTo>
                  <a:lnTo>
                    <a:pt x="12005" y="371"/>
                  </a:lnTo>
                  <a:lnTo>
                    <a:pt x="11098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39"/>
                  </a:lnTo>
                  <a:lnTo>
                    <a:pt x="4840" y="1380"/>
                  </a:lnTo>
                  <a:lnTo>
                    <a:pt x="4215" y="1520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80"/>
                  </a:lnTo>
                  <a:lnTo>
                    <a:pt x="2095" y="2146"/>
                  </a:lnTo>
                  <a:lnTo>
                    <a:pt x="1673" y="2312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17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58"/>
                  </a:lnTo>
                  <a:lnTo>
                    <a:pt x="434" y="4560"/>
                  </a:lnTo>
                  <a:lnTo>
                    <a:pt x="549" y="4649"/>
                  </a:lnTo>
                  <a:lnTo>
                    <a:pt x="677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62"/>
                  </a:lnTo>
                  <a:lnTo>
                    <a:pt x="2095" y="5441"/>
                  </a:lnTo>
                  <a:lnTo>
                    <a:pt x="2567" y="5594"/>
                  </a:lnTo>
                  <a:lnTo>
                    <a:pt x="3078" y="5760"/>
                  </a:lnTo>
                  <a:lnTo>
                    <a:pt x="3627" y="5914"/>
                  </a:lnTo>
                  <a:lnTo>
                    <a:pt x="4215" y="6054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6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7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8"/>
                  </a:lnTo>
                  <a:lnTo>
                    <a:pt x="28493" y="7357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6"/>
                  </a:lnTo>
                  <a:lnTo>
                    <a:pt x="36883" y="6335"/>
                  </a:lnTo>
                  <a:lnTo>
                    <a:pt x="37560" y="6207"/>
                  </a:lnTo>
                  <a:lnTo>
                    <a:pt x="38186" y="6054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306" y="5441"/>
                  </a:lnTo>
                  <a:lnTo>
                    <a:pt x="40727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66" y="4560"/>
                  </a:lnTo>
                  <a:lnTo>
                    <a:pt x="42068" y="4458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17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12"/>
                  </a:lnTo>
                  <a:lnTo>
                    <a:pt x="40306" y="2146"/>
                  </a:lnTo>
                  <a:lnTo>
                    <a:pt x="39833" y="1980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20"/>
                  </a:lnTo>
                  <a:lnTo>
                    <a:pt x="37560" y="1380"/>
                  </a:lnTo>
                  <a:lnTo>
                    <a:pt x="36883" y="1239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294"/>
                  </a:lnTo>
                  <a:lnTo>
                    <a:pt x="28493" y="230"/>
                  </a:lnTo>
                  <a:lnTo>
                    <a:pt x="27496" y="167"/>
                  </a:lnTo>
                  <a:lnTo>
                    <a:pt x="26500" y="115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"/>
            <p:cNvSpPr/>
            <p:nvPr/>
          </p:nvSpPr>
          <p:spPr>
            <a:xfrm>
              <a:off x="1540506" y="3897749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51" y="13"/>
                  </a:lnTo>
                  <a:lnTo>
                    <a:pt x="16578" y="52"/>
                  </a:lnTo>
                  <a:lnTo>
                    <a:pt x="14956" y="103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03"/>
                  </a:lnTo>
                  <a:lnTo>
                    <a:pt x="6361" y="882"/>
                  </a:lnTo>
                  <a:lnTo>
                    <a:pt x="5186" y="1073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52"/>
                  </a:lnTo>
                  <a:lnTo>
                    <a:pt x="1329" y="1980"/>
                  </a:lnTo>
                  <a:lnTo>
                    <a:pt x="959" y="2108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39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703" y="575"/>
                  </a:lnTo>
                  <a:lnTo>
                    <a:pt x="21763" y="601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1"/>
                  </a:lnTo>
                  <a:lnTo>
                    <a:pt x="34892" y="1942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19"/>
                  </a:lnTo>
                  <a:lnTo>
                    <a:pt x="39055" y="3398"/>
                  </a:lnTo>
                  <a:lnTo>
                    <a:pt x="39183" y="3500"/>
                  </a:lnTo>
                  <a:lnTo>
                    <a:pt x="39298" y="3589"/>
                  </a:lnTo>
                  <a:lnTo>
                    <a:pt x="39400" y="3679"/>
                  </a:lnTo>
                  <a:lnTo>
                    <a:pt x="39477" y="3768"/>
                  </a:lnTo>
                  <a:lnTo>
                    <a:pt x="39553" y="3870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62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81"/>
                  </a:lnTo>
                  <a:lnTo>
                    <a:pt x="40268" y="4866"/>
                  </a:lnTo>
                  <a:lnTo>
                    <a:pt x="40447" y="4751"/>
                  </a:lnTo>
                  <a:lnTo>
                    <a:pt x="40613" y="4636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79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50" y="3794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17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95" y="1980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20"/>
                  </a:lnTo>
                  <a:lnTo>
                    <a:pt x="36309" y="1380"/>
                  </a:lnTo>
                  <a:lnTo>
                    <a:pt x="35645" y="1239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45" y="371"/>
                  </a:lnTo>
                  <a:lnTo>
                    <a:pt x="28200" y="294"/>
                  </a:lnTo>
                  <a:lnTo>
                    <a:pt x="27242" y="230"/>
                  </a:lnTo>
                  <a:lnTo>
                    <a:pt x="26258" y="167"/>
                  </a:lnTo>
                  <a:lnTo>
                    <a:pt x="25250" y="115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"/>
            <p:cNvSpPr/>
            <p:nvPr/>
          </p:nvSpPr>
          <p:spPr>
            <a:xfrm>
              <a:off x="1749449" y="39287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3333" y="384"/>
                  </a:lnTo>
                  <a:lnTo>
                    <a:pt x="4240" y="410"/>
                  </a:lnTo>
                  <a:lnTo>
                    <a:pt x="5045" y="448"/>
                  </a:lnTo>
                  <a:lnTo>
                    <a:pt x="5734" y="512"/>
                  </a:lnTo>
                  <a:lnTo>
                    <a:pt x="6322" y="576"/>
                  </a:lnTo>
                  <a:lnTo>
                    <a:pt x="6564" y="627"/>
                  </a:lnTo>
                  <a:lnTo>
                    <a:pt x="6782" y="665"/>
                  </a:lnTo>
                  <a:lnTo>
                    <a:pt x="6973" y="716"/>
                  </a:lnTo>
                  <a:lnTo>
                    <a:pt x="7126" y="767"/>
                  </a:lnTo>
                  <a:lnTo>
                    <a:pt x="7267" y="831"/>
                  </a:lnTo>
                  <a:lnTo>
                    <a:pt x="7356" y="895"/>
                  </a:lnTo>
                  <a:lnTo>
                    <a:pt x="0" y="895"/>
                  </a:lnTo>
                  <a:lnTo>
                    <a:pt x="0" y="1176"/>
                  </a:lnTo>
                  <a:lnTo>
                    <a:pt x="7458" y="1176"/>
                  </a:lnTo>
                  <a:lnTo>
                    <a:pt x="7433" y="1214"/>
                  </a:lnTo>
                  <a:lnTo>
                    <a:pt x="7395" y="1253"/>
                  </a:lnTo>
                  <a:lnTo>
                    <a:pt x="7292" y="1329"/>
                  </a:lnTo>
                  <a:lnTo>
                    <a:pt x="7152" y="1393"/>
                  </a:lnTo>
                  <a:lnTo>
                    <a:pt x="6973" y="1457"/>
                  </a:lnTo>
                  <a:lnTo>
                    <a:pt x="6756" y="1521"/>
                  </a:lnTo>
                  <a:lnTo>
                    <a:pt x="6501" y="1572"/>
                  </a:lnTo>
                  <a:lnTo>
                    <a:pt x="6207" y="1623"/>
                  </a:lnTo>
                  <a:lnTo>
                    <a:pt x="5862" y="1661"/>
                  </a:lnTo>
                  <a:lnTo>
                    <a:pt x="5492" y="1712"/>
                  </a:lnTo>
                  <a:lnTo>
                    <a:pt x="5083" y="1751"/>
                  </a:lnTo>
                  <a:lnTo>
                    <a:pt x="4138" y="1802"/>
                  </a:lnTo>
                  <a:lnTo>
                    <a:pt x="3052" y="1840"/>
                  </a:lnTo>
                  <a:lnTo>
                    <a:pt x="1801" y="1853"/>
                  </a:lnTo>
                  <a:lnTo>
                    <a:pt x="0" y="1853"/>
                  </a:lnTo>
                  <a:lnTo>
                    <a:pt x="0" y="2210"/>
                  </a:lnTo>
                  <a:lnTo>
                    <a:pt x="2184" y="2645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8"/>
                  </a:lnTo>
                  <a:lnTo>
                    <a:pt x="11162" y="3858"/>
                  </a:lnTo>
                  <a:lnTo>
                    <a:pt x="9093" y="3411"/>
                  </a:lnTo>
                  <a:lnTo>
                    <a:pt x="7037" y="2977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62" y="2134"/>
                  </a:lnTo>
                  <a:lnTo>
                    <a:pt x="5913" y="2095"/>
                  </a:lnTo>
                  <a:lnTo>
                    <a:pt x="6526" y="2057"/>
                  </a:lnTo>
                  <a:lnTo>
                    <a:pt x="7101" y="2019"/>
                  </a:lnTo>
                  <a:lnTo>
                    <a:pt x="7624" y="1955"/>
                  </a:lnTo>
                  <a:lnTo>
                    <a:pt x="8110" y="1904"/>
                  </a:lnTo>
                  <a:lnTo>
                    <a:pt x="8544" y="1827"/>
                  </a:lnTo>
                  <a:lnTo>
                    <a:pt x="8940" y="1751"/>
                  </a:lnTo>
                  <a:lnTo>
                    <a:pt x="9285" y="1674"/>
                  </a:lnTo>
                  <a:lnTo>
                    <a:pt x="9578" y="1585"/>
                  </a:lnTo>
                  <a:lnTo>
                    <a:pt x="9821" y="1495"/>
                  </a:lnTo>
                  <a:lnTo>
                    <a:pt x="10013" y="1393"/>
                  </a:lnTo>
                  <a:lnTo>
                    <a:pt x="10089" y="1342"/>
                  </a:lnTo>
                  <a:lnTo>
                    <a:pt x="10153" y="1291"/>
                  </a:lnTo>
                  <a:lnTo>
                    <a:pt x="10204" y="1240"/>
                  </a:lnTo>
                  <a:lnTo>
                    <a:pt x="10243" y="1176"/>
                  </a:lnTo>
                  <a:lnTo>
                    <a:pt x="13780" y="1176"/>
                  </a:lnTo>
                  <a:lnTo>
                    <a:pt x="13780" y="895"/>
                  </a:lnTo>
                  <a:lnTo>
                    <a:pt x="10204" y="895"/>
                  </a:lnTo>
                  <a:lnTo>
                    <a:pt x="10166" y="844"/>
                  </a:lnTo>
                  <a:lnTo>
                    <a:pt x="10115" y="793"/>
                  </a:lnTo>
                  <a:lnTo>
                    <a:pt x="9974" y="703"/>
                  </a:lnTo>
                  <a:lnTo>
                    <a:pt x="9796" y="614"/>
                  </a:lnTo>
                  <a:lnTo>
                    <a:pt x="9578" y="537"/>
                  </a:lnTo>
                  <a:lnTo>
                    <a:pt x="9323" y="474"/>
                  </a:lnTo>
                  <a:lnTo>
                    <a:pt x="9029" y="410"/>
                  </a:lnTo>
                  <a:lnTo>
                    <a:pt x="8723" y="346"/>
                  </a:lnTo>
                  <a:lnTo>
                    <a:pt x="8378" y="295"/>
                  </a:lnTo>
                  <a:lnTo>
                    <a:pt x="13780" y="295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"/>
            <p:cNvSpPr/>
            <p:nvPr/>
          </p:nvSpPr>
          <p:spPr>
            <a:xfrm>
              <a:off x="1462987" y="3857849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1" y="1"/>
                  </a:move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8"/>
                  </a:lnTo>
                  <a:lnTo>
                    <a:pt x="21878" y="10729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29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22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"/>
            <p:cNvSpPr/>
            <p:nvPr/>
          </p:nvSpPr>
          <p:spPr>
            <a:xfrm>
              <a:off x="1462987" y="3778065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24483" y="0"/>
                  </a:moveTo>
                  <a:lnTo>
                    <a:pt x="23168" y="26"/>
                  </a:lnTo>
                  <a:lnTo>
                    <a:pt x="21878" y="64"/>
                  </a:lnTo>
                  <a:lnTo>
                    <a:pt x="20613" y="102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4"/>
                  </a:lnTo>
                  <a:lnTo>
                    <a:pt x="13513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6"/>
                  </a:lnTo>
                  <a:lnTo>
                    <a:pt x="8455" y="1392"/>
                  </a:lnTo>
                  <a:lnTo>
                    <a:pt x="7561" y="1571"/>
                  </a:lnTo>
                  <a:lnTo>
                    <a:pt x="6706" y="1763"/>
                  </a:lnTo>
                  <a:lnTo>
                    <a:pt x="5901" y="1954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81"/>
                  </a:lnTo>
                  <a:lnTo>
                    <a:pt x="984" y="3908"/>
                  </a:lnTo>
                  <a:lnTo>
                    <a:pt x="818" y="4036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409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68"/>
                  </a:lnTo>
                  <a:lnTo>
                    <a:pt x="39" y="5109"/>
                  </a:lnTo>
                  <a:lnTo>
                    <a:pt x="14" y="5249"/>
                  </a:ln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798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03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14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84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06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28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15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15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06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84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14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03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798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09" y="5249"/>
                  </a:lnTo>
                  <a:lnTo>
                    <a:pt x="51583" y="5109"/>
                  </a:lnTo>
                  <a:lnTo>
                    <a:pt x="51545" y="4968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98" y="4304"/>
                  </a:lnTo>
                  <a:lnTo>
                    <a:pt x="50958" y="4177"/>
                  </a:lnTo>
                  <a:lnTo>
                    <a:pt x="50804" y="4036"/>
                  </a:lnTo>
                  <a:lnTo>
                    <a:pt x="50638" y="3908"/>
                  </a:lnTo>
                  <a:lnTo>
                    <a:pt x="50460" y="3781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0"/>
                  </a:lnTo>
                  <a:lnTo>
                    <a:pt x="49591" y="3295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4"/>
                  </a:lnTo>
                  <a:lnTo>
                    <a:pt x="44917" y="1763"/>
                  </a:lnTo>
                  <a:lnTo>
                    <a:pt x="44061" y="1571"/>
                  </a:lnTo>
                  <a:lnTo>
                    <a:pt x="43167" y="1392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79"/>
                  </a:lnTo>
                  <a:lnTo>
                    <a:pt x="38110" y="652"/>
                  </a:lnTo>
                  <a:lnTo>
                    <a:pt x="36999" y="524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3"/>
                  </a:lnTo>
                  <a:lnTo>
                    <a:pt x="32261" y="166"/>
                  </a:lnTo>
                  <a:lnTo>
                    <a:pt x="31009" y="102"/>
                  </a:lnTo>
                  <a:lnTo>
                    <a:pt x="29745" y="64"/>
                  </a:lnTo>
                  <a:lnTo>
                    <a:pt x="28455" y="26"/>
                  </a:lnTo>
                  <a:lnTo>
                    <a:pt x="27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"/>
            <p:cNvSpPr/>
            <p:nvPr/>
          </p:nvSpPr>
          <p:spPr>
            <a:xfrm>
              <a:off x="1531253" y="3792248"/>
              <a:ext cx="627747" cy="112326"/>
            </a:xfrm>
            <a:custGeom>
              <a:rect b="b" l="l" r="r" t="t"/>
              <a:pathLst>
                <a:path extrusionOk="0" h="7587" w="42401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71"/>
                  </a:lnTo>
                  <a:lnTo>
                    <a:pt x="11098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1"/>
                  </a:lnTo>
                  <a:lnTo>
                    <a:pt x="5504" y="1239"/>
                  </a:lnTo>
                  <a:lnTo>
                    <a:pt x="4840" y="1379"/>
                  </a:lnTo>
                  <a:lnTo>
                    <a:pt x="4215" y="1520"/>
                  </a:lnTo>
                  <a:lnTo>
                    <a:pt x="3627" y="1673"/>
                  </a:lnTo>
                  <a:lnTo>
                    <a:pt x="3078" y="1826"/>
                  </a:lnTo>
                  <a:lnTo>
                    <a:pt x="2567" y="1980"/>
                  </a:lnTo>
                  <a:lnTo>
                    <a:pt x="2095" y="2146"/>
                  </a:lnTo>
                  <a:lnTo>
                    <a:pt x="1673" y="2312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16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6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57"/>
                  </a:lnTo>
                  <a:lnTo>
                    <a:pt x="434" y="4559"/>
                  </a:lnTo>
                  <a:lnTo>
                    <a:pt x="549" y="4649"/>
                  </a:lnTo>
                  <a:lnTo>
                    <a:pt x="677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62"/>
                  </a:lnTo>
                  <a:lnTo>
                    <a:pt x="2095" y="5441"/>
                  </a:lnTo>
                  <a:lnTo>
                    <a:pt x="2567" y="5594"/>
                  </a:lnTo>
                  <a:lnTo>
                    <a:pt x="3078" y="5760"/>
                  </a:lnTo>
                  <a:lnTo>
                    <a:pt x="3627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35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6"/>
                  </a:lnTo>
                  <a:lnTo>
                    <a:pt x="12005" y="7203"/>
                  </a:lnTo>
                  <a:lnTo>
                    <a:pt x="12950" y="7280"/>
                  </a:lnTo>
                  <a:lnTo>
                    <a:pt x="13908" y="7356"/>
                  </a:lnTo>
                  <a:lnTo>
                    <a:pt x="14891" y="7407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5"/>
                  </a:lnTo>
                  <a:lnTo>
                    <a:pt x="19029" y="7561"/>
                  </a:lnTo>
                  <a:lnTo>
                    <a:pt x="20115" y="7573"/>
                  </a:lnTo>
                  <a:lnTo>
                    <a:pt x="21200" y="7586"/>
                  </a:lnTo>
                  <a:lnTo>
                    <a:pt x="22286" y="7573"/>
                  </a:lnTo>
                  <a:lnTo>
                    <a:pt x="23371" y="7561"/>
                  </a:lnTo>
                  <a:lnTo>
                    <a:pt x="24431" y="7535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7"/>
                  </a:lnTo>
                  <a:lnTo>
                    <a:pt x="28493" y="7356"/>
                  </a:lnTo>
                  <a:lnTo>
                    <a:pt x="29450" y="7280"/>
                  </a:lnTo>
                  <a:lnTo>
                    <a:pt x="30383" y="7203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35"/>
                  </a:lnTo>
                  <a:lnTo>
                    <a:pt x="37560" y="6207"/>
                  </a:lnTo>
                  <a:lnTo>
                    <a:pt x="38186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594"/>
                  </a:lnTo>
                  <a:lnTo>
                    <a:pt x="40306" y="5441"/>
                  </a:lnTo>
                  <a:lnTo>
                    <a:pt x="40727" y="5262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66" y="4559"/>
                  </a:lnTo>
                  <a:lnTo>
                    <a:pt x="42068" y="4457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6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400" y="3793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16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7" y="2312"/>
                  </a:lnTo>
                  <a:lnTo>
                    <a:pt x="40306" y="2146"/>
                  </a:lnTo>
                  <a:lnTo>
                    <a:pt x="39833" y="1980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86" y="1520"/>
                  </a:lnTo>
                  <a:lnTo>
                    <a:pt x="37560" y="1379"/>
                  </a:lnTo>
                  <a:lnTo>
                    <a:pt x="36883" y="1239"/>
                  </a:lnTo>
                  <a:lnTo>
                    <a:pt x="36181" y="1111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71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1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"/>
            <p:cNvSpPr/>
            <p:nvPr/>
          </p:nvSpPr>
          <p:spPr>
            <a:xfrm>
              <a:off x="1540506" y="3792248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51" y="13"/>
                  </a:lnTo>
                  <a:lnTo>
                    <a:pt x="16578" y="51"/>
                  </a:lnTo>
                  <a:lnTo>
                    <a:pt x="14956" y="115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49"/>
                  </a:lnTo>
                  <a:lnTo>
                    <a:pt x="7625" y="703"/>
                  </a:lnTo>
                  <a:lnTo>
                    <a:pt x="6361" y="881"/>
                  </a:lnTo>
                  <a:lnTo>
                    <a:pt x="5186" y="1073"/>
                  </a:lnTo>
                  <a:lnTo>
                    <a:pt x="4075" y="1277"/>
                  </a:lnTo>
                  <a:lnTo>
                    <a:pt x="3564" y="1392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29" y="1980"/>
                  </a:lnTo>
                  <a:lnTo>
                    <a:pt x="959" y="2107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12"/>
                  </a:lnTo>
                  <a:lnTo>
                    <a:pt x="4292" y="1545"/>
                  </a:lnTo>
                  <a:lnTo>
                    <a:pt x="5352" y="1379"/>
                  </a:lnTo>
                  <a:lnTo>
                    <a:pt x="6463" y="1239"/>
                  </a:lnTo>
                  <a:lnTo>
                    <a:pt x="7638" y="1098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79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0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62"/>
                  </a:lnTo>
                  <a:lnTo>
                    <a:pt x="20703" y="575"/>
                  </a:lnTo>
                  <a:lnTo>
                    <a:pt x="21763" y="600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2"/>
                  </a:lnTo>
                  <a:lnTo>
                    <a:pt x="28634" y="1022"/>
                  </a:lnTo>
                  <a:lnTo>
                    <a:pt x="29528" y="1111"/>
                  </a:lnTo>
                  <a:lnTo>
                    <a:pt x="30384" y="1213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5"/>
                  </a:lnTo>
                  <a:lnTo>
                    <a:pt x="33525" y="1673"/>
                  </a:lnTo>
                  <a:lnTo>
                    <a:pt x="34215" y="1801"/>
                  </a:lnTo>
                  <a:lnTo>
                    <a:pt x="34892" y="1941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8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2"/>
                  </a:lnTo>
                  <a:lnTo>
                    <a:pt x="38774" y="3219"/>
                  </a:lnTo>
                  <a:lnTo>
                    <a:pt x="39055" y="3410"/>
                  </a:lnTo>
                  <a:lnTo>
                    <a:pt x="39183" y="3499"/>
                  </a:lnTo>
                  <a:lnTo>
                    <a:pt x="39298" y="3589"/>
                  </a:lnTo>
                  <a:lnTo>
                    <a:pt x="39400" y="3678"/>
                  </a:lnTo>
                  <a:lnTo>
                    <a:pt x="39477" y="3780"/>
                  </a:lnTo>
                  <a:lnTo>
                    <a:pt x="39553" y="3870"/>
                  </a:lnTo>
                  <a:lnTo>
                    <a:pt x="39617" y="3959"/>
                  </a:lnTo>
                  <a:lnTo>
                    <a:pt x="39668" y="4061"/>
                  </a:lnTo>
                  <a:lnTo>
                    <a:pt x="39694" y="4151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1"/>
                  </a:lnTo>
                  <a:lnTo>
                    <a:pt x="39681" y="4598"/>
                  </a:lnTo>
                  <a:lnTo>
                    <a:pt x="39643" y="4687"/>
                  </a:lnTo>
                  <a:lnTo>
                    <a:pt x="39604" y="4764"/>
                  </a:lnTo>
                  <a:lnTo>
                    <a:pt x="39540" y="4853"/>
                  </a:lnTo>
                  <a:lnTo>
                    <a:pt x="39400" y="5006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9081" y="5428"/>
                  </a:lnTo>
                  <a:lnTo>
                    <a:pt x="39362" y="5313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81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36"/>
                  </a:lnTo>
                  <a:lnTo>
                    <a:pt x="40754" y="4521"/>
                  </a:lnTo>
                  <a:lnTo>
                    <a:pt x="40869" y="4406"/>
                  </a:lnTo>
                  <a:lnTo>
                    <a:pt x="40971" y="4291"/>
                  </a:lnTo>
                  <a:lnTo>
                    <a:pt x="41047" y="4164"/>
                  </a:lnTo>
                  <a:lnTo>
                    <a:pt x="41099" y="4036"/>
                  </a:lnTo>
                  <a:lnTo>
                    <a:pt x="41137" y="3921"/>
                  </a:lnTo>
                  <a:lnTo>
                    <a:pt x="41150" y="3793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499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16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69"/>
                  </a:lnTo>
                  <a:lnTo>
                    <a:pt x="39860" y="2491"/>
                  </a:lnTo>
                  <a:lnTo>
                    <a:pt x="39477" y="2312"/>
                  </a:lnTo>
                  <a:lnTo>
                    <a:pt x="39055" y="2146"/>
                  </a:lnTo>
                  <a:lnTo>
                    <a:pt x="38595" y="1980"/>
                  </a:lnTo>
                  <a:lnTo>
                    <a:pt x="38085" y="1826"/>
                  </a:lnTo>
                  <a:lnTo>
                    <a:pt x="37523" y="1673"/>
                  </a:lnTo>
                  <a:lnTo>
                    <a:pt x="36935" y="1520"/>
                  </a:lnTo>
                  <a:lnTo>
                    <a:pt x="36309" y="1379"/>
                  </a:lnTo>
                  <a:lnTo>
                    <a:pt x="35645" y="1239"/>
                  </a:lnTo>
                  <a:lnTo>
                    <a:pt x="34943" y="1111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45" y="371"/>
                  </a:lnTo>
                  <a:lnTo>
                    <a:pt x="28200" y="307"/>
                  </a:lnTo>
                  <a:lnTo>
                    <a:pt x="27242" y="230"/>
                  </a:lnTo>
                  <a:lnTo>
                    <a:pt x="26258" y="179"/>
                  </a:lnTo>
                  <a:lnTo>
                    <a:pt x="25250" y="128"/>
                  </a:lnTo>
                  <a:lnTo>
                    <a:pt x="24228" y="77"/>
                  </a:lnTo>
                  <a:lnTo>
                    <a:pt x="23181" y="51"/>
                  </a:lnTo>
                  <a:lnTo>
                    <a:pt x="22121" y="26"/>
                  </a:lnTo>
                  <a:lnTo>
                    <a:pt x="21048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"/>
            <p:cNvSpPr/>
            <p:nvPr/>
          </p:nvSpPr>
          <p:spPr>
            <a:xfrm>
              <a:off x="1749449" y="3823250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1"/>
                  </a:moveTo>
                  <a:lnTo>
                    <a:pt x="0" y="384"/>
                  </a:lnTo>
                  <a:lnTo>
                    <a:pt x="3333" y="384"/>
                  </a:lnTo>
                  <a:lnTo>
                    <a:pt x="4240" y="409"/>
                  </a:lnTo>
                  <a:lnTo>
                    <a:pt x="5045" y="448"/>
                  </a:lnTo>
                  <a:lnTo>
                    <a:pt x="5734" y="511"/>
                  </a:lnTo>
                  <a:lnTo>
                    <a:pt x="6322" y="575"/>
                  </a:lnTo>
                  <a:lnTo>
                    <a:pt x="6564" y="626"/>
                  </a:lnTo>
                  <a:lnTo>
                    <a:pt x="6782" y="665"/>
                  </a:lnTo>
                  <a:lnTo>
                    <a:pt x="6973" y="716"/>
                  </a:lnTo>
                  <a:lnTo>
                    <a:pt x="7126" y="767"/>
                  </a:lnTo>
                  <a:lnTo>
                    <a:pt x="7267" y="831"/>
                  </a:lnTo>
                  <a:lnTo>
                    <a:pt x="7356" y="895"/>
                  </a:lnTo>
                  <a:lnTo>
                    <a:pt x="0" y="895"/>
                  </a:lnTo>
                  <a:lnTo>
                    <a:pt x="0" y="1188"/>
                  </a:lnTo>
                  <a:lnTo>
                    <a:pt x="7458" y="1188"/>
                  </a:lnTo>
                  <a:lnTo>
                    <a:pt x="7433" y="1227"/>
                  </a:lnTo>
                  <a:lnTo>
                    <a:pt x="7395" y="1252"/>
                  </a:lnTo>
                  <a:lnTo>
                    <a:pt x="7292" y="1329"/>
                  </a:lnTo>
                  <a:lnTo>
                    <a:pt x="7152" y="1393"/>
                  </a:lnTo>
                  <a:lnTo>
                    <a:pt x="6973" y="1457"/>
                  </a:lnTo>
                  <a:lnTo>
                    <a:pt x="6756" y="1520"/>
                  </a:lnTo>
                  <a:lnTo>
                    <a:pt x="6501" y="1572"/>
                  </a:lnTo>
                  <a:lnTo>
                    <a:pt x="6207" y="1623"/>
                  </a:lnTo>
                  <a:lnTo>
                    <a:pt x="5862" y="1674"/>
                  </a:lnTo>
                  <a:lnTo>
                    <a:pt x="5492" y="1712"/>
                  </a:lnTo>
                  <a:lnTo>
                    <a:pt x="5083" y="1750"/>
                  </a:lnTo>
                  <a:lnTo>
                    <a:pt x="4138" y="1801"/>
                  </a:lnTo>
                  <a:lnTo>
                    <a:pt x="3052" y="1840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84" y="2644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8"/>
                  </a:lnTo>
                  <a:lnTo>
                    <a:pt x="11162" y="3858"/>
                  </a:lnTo>
                  <a:lnTo>
                    <a:pt x="9093" y="3411"/>
                  </a:lnTo>
                  <a:lnTo>
                    <a:pt x="7037" y="2976"/>
                  </a:lnTo>
                  <a:lnTo>
                    <a:pt x="5032" y="2555"/>
                  </a:lnTo>
                  <a:lnTo>
                    <a:pt x="3078" y="2185"/>
                  </a:lnTo>
                  <a:lnTo>
                    <a:pt x="3844" y="2172"/>
                  </a:lnTo>
                  <a:lnTo>
                    <a:pt x="4572" y="2159"/>
                  </a:lnTo>
                  <a:lnTo>
                    <a:pt x="5262" y="2133"/>
                  </a:lnTo>
                  <a:lnTo>
                    <a:pt x="5913" y="2108"/>
                  </a:lnTo>
                  <a:lnTo>
                    <a:pt x="6526" y="2057"/>
                  </a:lnTo>
                  <a:lnTo>
                    <a:pt x="7101" y="2018"/>
                  </a:lnTo>
                  <a:lnTo>
                    <a:pt x="7624" y="1955"/>
                  </a:lnTo>
                  <a:lnTo>
                    <a:pt x="8110" y="1904"/>
                  </a:lnTo>
                  <a:lnTo>
                    <a:pt x="8544" y="1827"/>
                  </a:lnTo>
                  <a:lnTo>
                    <a:pt x="8940" y="1750"/>
                  </a:lnTo>
                  <a:lnTo>
                    <a:pt x="9285" y="1674"/>
                  </a:lnTo>
                  <a:lnTo>
                    <a:pt x="9578" y="1584"/>
                  </a:lnTo>
                  <a:lnTo>
                    <a:pt x="9821" y="1495"/>
                  </a:lnTo>
                  <a:lnTo>
                    <a:pt x="10013" y="1393"/>
                  </a:lnTo>
                  <a:lnTo>
                    <a:pt x="10089" y="1342"/>
                  </a:lnTo>
                  <a:lnTo>
                    <a:pt x="10153" y="1291"/>
                  </a:lnTo>
                  <a:lnTo>
                    <a:pt x="10204" y="1239"/>
                  </a:lnTo>
                  <a:lnTo>
                    <a:pt x="10243" y="1188"/>
                  </a:lnTo>
                  <a:lnTo>
                    <a:pt x="13780" y="1188"/>
                  </a:lnTo>
                  <a:lnTo>
                    <a:pt x="13780" y="895"/>
                  </a:lnTo>
                  <a:lnTo>
                    <a:pt x="10204" y="895"/>
                  </a:lnTo>
                  <a:lnTo>
                    <a:pt x="10166" y="844"/>
                  </a:lnTo>
                  <a:lnTo>
                    <a:pt x="10115" y="792"/>
                  </a:lnTo>
                  <a:lnTo>
                    <a:pt x="9974" y="703"/>
                  </a:lnTo>
                  <a:lnTo>
                    <a:pt x="9796" y="614"/>
                  </a:lnTo>
                  <a:lnTo>
                    <a:pt x="9578" y="537"/>
                  </a:lnTo>
                  <a:lnTo>
                    <a:pt x="9323" y="473"/>
                  </a:lnTo>
                  <a:lnTo>
                    <a:pt x="9029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1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"/>
            <p:cNvSpPr/>
            <p:nvPr/>
          </p:nvSpPr>
          <p:spPr>
            <a:xfrm>
              <a:off x="1462987" y="3752349"/>
              <a:ext cx="764264" cy="159790"/>
            </a:xfrm>
            <a:custGeom>
              <a:rect b="b" l="l" r="r" t="t"/>
              <a:pathLst>
                <a:path extrusionOk="0" h="10793" w="51622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"/>
            <p:cNvSpPr/>
            <p:nvPr/>
          </p:nvSpPr>
          <p:spPr>
            <a:xfrm>
              <a:off x="1462987" y="3672550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24483" y="1"/>
                  </a:moveTo>
                  <a:lnTo>
                    <a:pt x="23168" y="27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4"/>
                  </a:lnTo>
                  <a:lnTo>
                    <a:pt x="16935" y="320"/>
                  </a:lnTo>
                  <a:lnTo>
                    <a:pt x="15760" y="422"/>
                  </a:lnTo>
                  <a:lnTo>
                    <a:pt x="14624" y="525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1"/>
                  </a:lnTo>
                  <a:lnTo>
                    <a:pt x="10371" y="1074"/>
                  </a:lnTo>
                  <a:lnTo>
                    <a:pt x="9400" y="1227"/>
                  </a:lnTo>
                  <a:lnTo>
                    <a:pt x="8455" y="1406"/>
                  </a:lnTo>
                  <a:lnTo>
                    <a:pt x="7561" y="1572"/>
                  </a:lnTo>
                  <a:lnTo>
                    <a:pt x="6706" y="1763"/>
                  </a:lnTo>
                  <a:lnTo>
                    <a:pt x="5901" y="1955"/>
                  </a:lnTo>
                  <a:lnTo>
                    <a:pt x="5135" y="2159"/>
                  </a:lnTo>
                  <a:lnTo>
                    <a:pt x="4407" y="2376"/>
                  </a:lnTo>
                  <a:lnTo>
                    <a:pt x="3743" y="2594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9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84" y="3909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3"/>
                  </a:lnTo>
                  <a:lnTo>
                    <a:pt x="294" y="4573"/>
                  </a:lnTo>
                  <a:lnTo>
                    <a:pt x="205" y="4701"/>
                  </a:lnTo>
                  <a:lnTo>
                    <a:pt x="141" y="4841"/>
                  </a:lnTo>
                  <a:lnTo>
                    <a:pt x="77" y="4982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40"/>
                  </a:lnTo>
                  <a:lnTo>
                    <a:pt x="205" y="6080"/>
                  </a:lnTo>
                  <a:lnTo>
                    <a:pt x="294" y="6208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04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7000"/>
                  </a:lnTo>
                  <a:lnTo>
                    <a:pt x="1354" y="7115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85"/>
                  </a:lnTo>
                  <a:lnTo>
                    <a:pt x="2542" y="7728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2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07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9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1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8"/>
                  </a:lnTo>
                  <a:lnTo>
                    <a:pt x="21878" y="10716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16"/>
                  </a:lnTo>
                  <a:lnTo>
                    <a:pt x="31009" y="10678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1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9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07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2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8"/>
                  </a:lnTo>
                  <a:lnTo>
                    <a:pt x="49591" y="7485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15"/>
                  </a:lnTo>
                  <a:lnTo>
                    <a:pt x="50460" y="7000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04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8"/>
                  </a:lnTo>
                  <a:lnTo>
                    <a:pt x="51405" y="6080"/>
                  </a:lnTo>
                  <a:lnTo>
                    <a:pt x="51481" y="5940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2"/>
                  </a:lnTo>
                  <a:lnTo>
                    <a:pt x="51481" y="4841"/>
                  </a:lnTo>
                  <a:lnTo>
                    <a:pt x="51405" y="4701"/>
                  </a:lnTo>
                  <a:lnTo>
                    <a:pt x="51315" y="4573"/>
                  </a:lnTo>
                  <a:lnTo>
                    <a:pt x="51213" y="4433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09"/>
                  </a:lnTo>
                  <a:lnTo>
                    <a:pt x="50460" y="3794"/>
                  </a:lnTo>
                  <a:lnTo>
                    <a:pt x="50268" y="3666"/>
                  </a:lnTo>
                  <a:lnTo>
                    <a:pt x="50051" y="3539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4"/>
                  </a:lnTo>
                  <a:lnTo>
                    <a:pt x="47216" y="2376"/>
                  </a:lnTo>
                  <a:lnTo>
                    <a:pt x="46488" y="2159"/>
                  </a:lnTo>
                  <a:lnTo>
                    <a:pt x="45722" y="1955"/>
                  </a:lnTo>
                  <a:lnTo>
                    <a:pt x="44917" y="1763"/>
                  </a:lnTo>
                  <a:lnTo>
                    <a:pt x="44061" y="1572"/>
                  </a:lnTo>
                  <a:lnTo>
                    <a:pt x="43167" y="1406"/>
                  </a:lnTo>
                  <a:lnTo>
                    <a:pt x="42222" y="1227"/>
                  </a:lnTo>
                  <a:lnTo>
                    <a:pt x="41252" y="1074"/>
                  </a:lnTo>
                  <a:lnTo>
                    <a:pt x="40243" y="921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25"/>
                  </a:lnTo>
                  <a:lnTo>
                    <a:pt x="35849" y="422"/>
                  </a:lnTo>
                  <a:lnTo>
                    <a:pt x="34687" y="320"/>
                  </a:lnTo>
                  <a:lnTo>
                    <a:pt x="33487" y="244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7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1531253" y="3686733"/>
              <a:ext cx="627747" cy="112326"/>
            </a:xfrm>
            <a:custGeom>
              <a:rect b="b" l="l" r="r" t="t"/>
              <a:pathLst>
                <a:path extrusionOk="0" h="7587" w="42401">
                  <a:moveTo>
                    <a:pt x="21200" y="1"/>
                  </a:moveTo>
                  <a:lnTo>
                    <a:pt x="20115" y="14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9"/>
                  </a:lnTo>
                  <a:lnTo>
                    <a:pt x="14891" y="180"/>
                  </a:lnTo>
                  <a:lnTo>
                    <a:pt x="13908" y="231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98" y="461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21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93"/>
                  </a:lnTo>
                  <a:lnTo>
                    <a:pt x="2095" y="2146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9"/>
                  </a:lnTo>
                  <a:lnTo>
                    <a:pt x="549" y="2938"/>
                  </a:lnTo>
                  <a:lnTo>
                    <a:pt x="434" y="3028"/>
                  </a:lnTo>
                  <a:lnTo>
                    <a:pt x="332" y="3130"/>
                  </a:lnTo>
                  <a:lnTo>
                    <a:pt x="243" y="3219"/>
                  </a:lnTo>
                  <a:lnTo>
                    <a:pt x="179" y="3309"/>
                  </a:lnTo>
                  <a:lnTo>
                    <a:pt x="115" y="3411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2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8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9"/>
                  </a:lnTo>
                  <a:lnTo>
                    <a:pt x="332" y="4471"/>
                  </a:lnTo>
                  <a:lnTo>
                    <a:pt x="434" y="4560"/>
                  </a:lnTo>
                  <a:lnTo>
                    <a:pt x="549" y="4650"/>
                  </a:lnTo>
                  <a:lnTo>
                    <a:pt x="677" y="4739"/>
                  </a:lnTo>
                  <a:lnTo>
                    <a:pt x="958" y="4918"/>
                  </a:lnTo>
                  <a:lnTo>
                    <a:pt x="1290" y="5097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595"/>
                  </a:lnTo>
                  <a:lnTo>
                    <a:pt x="3078" y="5761"/>
                  </a:lnTo>
                  <a:lnTo>
                    <a:pt x="3627" y="5914"/>
                  </a:lnTo>
                  <a:lnTo>
                    <a:pt x="4215" y="6067"/>
                  </a:lnTo>
                  <a:lnTo>
                    <a:pt x="4840" y="6208"/>
                  </a:lnTo>
                  <a:lnTo>
                    <a:pt x="5504" y="6348"/>
                  </a:lnTo>
                  <a:lnTo>
                    <a:pt x="6207" y="6476"/>
                  </a:lnTo>
                  <a:lnTo>
                    <a:pt x="6948" y="6604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6"/>
                  </a:lnTo>
                  <a:lnTo>
                    <a:pt x="10204" y="7038"/>
                  </a:lnTo>
                  <a:lnTo>
                    <a:pt x="11098" y="7127"/>
                  </a:lnTo>
                  <a:lnTo>
                    <a:pt x="12005" y="7217"/>
                  </a:lnTo>
                  <a:lnTo>
                    <a:pt x="12950" y="7280"/>
                  </a:lnTo>
                  <a:lnTo>
                    <a:pt x="13908" y="7357"/>
                  </a:lnTo>
                  <a:lnTo>
                    <a:pt x="14891" y="7408"/>
                  </a:lnTo>
                  <a:lnTo>
                    <a:pt x="15900" y="7459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59"/>
                  </a:lnTo>
                  <a:lnTo>
                    <a:pt x="27496" y="7408"/>
                  </a:lnTo>
                  <a:lnTo>
                    <a:pt x="28493" y="7357"/>
                  </a:lnTo>
                  <a:lnTo>
                    <a:pt x="29450" y="7280"/>
                  </a:lnTo>
                  <a:lnTo>
                    <a:pt x="30383" y="7217"/>
                  </a:lnTo>
                  <a:lnTo>
                    <a:pt x="31302" y="7127"/>
                  </a:lnTo>
                  <a:lnTo>
                    <a:pt x="32183" y="7038"/>
                  </a:lnTo>
                  <a:lnTo>
                    <a:pt x="33052" y="6936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4"/>
                  </a:lnTo>
                  <a:lnTo>
                    <a:pt x="36181" y="6476"/>
                  </a:lnTo>
                  <a:lnTo>
                    <a:pt x="36883" y="6348"/>
                  </a:lnTo>
                  <a:lnTo>
                    <a:pt x="37560" y="6208"/>
                  </a:lnTo>
                  <a:lnTo>
                    <a:pt x="38186" y="6067"/>
                  </a:lnTo>
                  <a:lnTo>
                    <a:pt x="38773" y="5914"/>
                  </a:lnTo>
                  <a:lnTo>
                    <a:pt x="39323" y="5761"/>
                  </a:lnTo>
                  <a:lnTo>
                    <a:pt x="39833" y="5595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7"/>
                  </a:lnTo>
                  <a:lnTo>
                    <a:pt x="41443" y="4918"/>
                  </a:lnTo>
                  <a:lnTo>
                    <a:pt x="41724" y="4739"/>
                  </a:lnTo>
                  <a:lnTo>
                    <a:pt x="41851" y="4650"/>
                  </a:lnTo>
                  <a:lnTo>
                    <a:pt x="41966" y="4560"/>
                  </a:lnTo>
                  <a:lnTo>
                    <a:pt x="42068" y="4471"/>
                  </a:lnTo>
                  <a:lnTo>
                    <a:pt x="42145" y="4369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8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2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1"/>
                  </a:lnTo>
                  <a:lnTo>
                    <a:pt x="42222" y="3309"/>
                  </a:lnTo>
                  <a:lnTo>
                    <a:pt x="42145" y="3219"/>
                  </a:lnTo>
                  <a:lnTo>
                    <a:pt x="42068" y="3130"/>
                  </a:lnTo>
                  <a:lnTo>
                    <a:pt x="41966" y="3028"/>
                  </a:lnTo>
                  <a:lnTo>
                    <a:pt x="41851" y="2938"/>
                  </a:lnTo>
                  <a:lnTo>
                    <a:pt x="41724" y="2849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21"/>
                  </a:lnTo>
                  <a:lnTo>
                    <a:pt x="37560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1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93" y="231"/>
                  </a:lnTo>
                  <a:lnTo>
                    <a:pt x="27496" y="180"/>
                  </a:lnTo>
                  <a:lnTo>
                    <a:pt x="26500" y="129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14"/>
                  </a:lnTo>
                  <a:lnTo>
                    <a:pt x="21200" y="1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1540506" y="3686733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1"/>
                  </a:moveTo>
                  <a:lnTo>
                    <a:pt x="18251" y="14"/>
                  </a:lnTo>
                  <a:lnTo>
                    <a:pt x="16578" y="52"/>
                  </a:lnTo>
                  <a:lnTo>
                    <a:pt x="14956" y="116"/>
                  </a:lnTo>
                  <a:lnTo>
                    <a:pt x="13372" y="192"/>
                  </a:lnTo>
                  <a:lnTo>
                    <a:pt x="11840" y="295"/>
                  </a:lnTo>
                  <a:lnTo>
                    <a:pt x="10371" y="410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86" y="1074"/>
                  </a:lnTo>
                  <a:lnTo>
                    <a:pt x="4075" y="1278"/>
                  </a:lnTo>
                  <a:lnTo>
                    <a:pt x="3564" y="1393"/>
                  </a:lnTo>
                  <a:lnTo>
                    <a:pt x="3066" y="1508"/>
                  </a:lnTo>
                  <a:lnTo>
                    <a:pt x="2593" y="1623"/>
                  </a:lnTo>
                  <a:lnTo>
                    <a:pt x="2146" y="1738"/>
                  </a:lnTo>
                  <a:lnTo>
                    <a:pt x="1725" y="1865"/>
                  </a:lnTo>
                  <a:lnTo>
                    <a:pt x="1329" y="1980"/>
                  </a:lnTo>
                  <a:lnTo>
                    <a:pt x="959" y="2108"/>
                  </a:lnTo>
                  <a:lnTo>
                    <a:pt x="614" y="2249"/>
                  </a:lnTo>
                  <a:lnTo>
                    <a:pt x="295" y="2376"/>
                  </a:lnTo>
                  <a:lnTo>
                    <a:pt x="1" y="2517"/>
                  </a:lnTo>
                  <a:lnTo>
                    <a:pt x="1" y="2517"/>
                  </a:lnTo>
                  <a:lnTo>
                    <a:pt x="716" y="2300"/>
                  </a:lnTo>
                  <a:lnTo>
                    <a:pt x="1508" y="2095"/>
                  </a:lnTo>
                  <a:lnTo>
                    <a:pt x="2376" y="1904"/>
                  </a:lnTo>
                  <a:lnTo>
                    <a:pt x="3296" y="1712"/>
                  </a:lnTo>
                  <a:lnTo>
                    <a:pt x="4292" y="1546"/>
                  </a:lnTo>
                  <a:lnTo>
                    <a:pt x="5352" y="1380"/>
                  </a:lnTo>
                  <a:lnTo>
                    <a:pt x="6463" y="1240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6"/>
                  </a:lnTo>
                  <a:lnTo>
                    <a:pt x="18532" y="563"/>
                  </a:lnTo>
                  <a:lnTo>
                    <a:pt x="19617" y="563"/>
                  </a:lnTo>
                  <a:lnTo>
                    <a:pt x="20703" y="588"/>
                  </a:lnTo>
                  <a:lnTo>
                    <a:pt x="21763" y="601"/>
                  </a:lnTo>
                  <a:lnTo>
                    <a:pt x="22797" y="639"/>
                  </a:lnTo>
                  <a:lnTo>
                    <a:pt x="23832" y="678"/>
                  </a:lnTo>
                  <a:lnTo>
                    <a:pt x="24841" y="729"/>
                  </a:lnTo>
                  <a:lnTo>
                    <a:pt x="25824" y="793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3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2"/>
                  </a:lnTo>
                  <a:lnTo>
                    <a:pt x="34892" y="1942"/>
                  </a:lnTo>
                  <a:lnTo>
                    <a:pt x="35518" y="2083"/>
                  </a:lnTo>
                  <a:lnTo>
                    <a:pt x="36105" y="2236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1"/>
                  </a:lnTo>
                  <a:lnTo>
                    <a:pt x="39183" y="3500"/>
                  </a:lnTo>
                  <a:lnTo>
                    <a:pt x="39298" y="3590"/>
                  </a:lnTo>
                  <a:lnTo>
                    <a:pt x="39400" y="3679"/>
                  </a:lnTo>
                  <a:lnTo>
                    <a:pt x="39477" y="3781"/>
                  </a:lnTo>
                  <a:lnTo>
                    <a:pt x="39553" y="3871"/>
                  </a:lnTo>
                  <a:lnTo>
                    <a:pt x="39617" y="3960"/>
                  </a:lnTo>
                  <a:lnTo>
                    <a:pt x="39668" y="4062"/>
                  </a:lnTo>
                  <a:lnTo>
                    <a:pt x="39694" y="4164"/>
                  </a:lnTo>
                  <a:lnTo>
                    <a:pt x="39719" y="4254"/>
                  </a:lnTo>
                  <a:lnTo>
                    <a:pt x="39732" y="4356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598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80"/>
                  </a:lnTo>
                  <a:lnTo>
                    <a:pt x="38480" y="5633"/>
                  </a:lnTo>
                  <a:lnTo>
                    <a:pt x="39081" y="5429"/>
                  </a:lnTo>
                  <a:lnTo>
                    <a:pt x="39362" y="5314"/>
                  </a:lnTo>
                  <a:lnTo>
                    <a:pt x="39617" y="5211"/>
                  </a:lnTo>
                  <a:lnTo>
                    <a:pt x="39847" y="5097"/>
                  </a:lnTo>
                  <a:lnTo>
                    <a:pt x="40077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50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37"/>
                  </a:lnTo>
                  <a:lnTo>
                    <a:pt x="41137" y="3922"/>
                  </a:lnTo>
                  <a:lnTo>
                    <a:pt x="41150" y="3794"/>
                  </a:lnTo>
                  <a:lnTo>
                    <a:pt x="41137" y="3692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1"/>
                  </a:lnTo>
                  <a:lnTo>
                    <a:pt x="40984" y="3309"/>
                  </a:lnTo>
                  <a:lnTo>
                    <a:pt x="40907" y="3219"/>
                  </a:lnTo>
                  <a:lnTo>
                    <a:pt x="40818" y="3130"/>
                  </a:lnTo>
                  <a:lnTo>
                    <a:pt x="40715" y="3028"/>
                  </a:lnTo>
                  <a:lnTo>
                    <a:pt x="40600" y="2938"/>
                  </a:lnTo>
                  <a:lnTo>
                    <a:pt x="40486" y="2849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95" y="1993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21"/>
                  </a:lnTo>
                  <a:lnTo>
                    <a:pt x="36309" y="1380"/>
                  </a:lnTo>
                  <a:lnTo>
                    <a:pt x="35645" y="1252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1"/>
                  </a:lnTo>
                  <a:lnTo>
                    <a:pt x="29145" y="384"/>
                  </a:lnTo>
                  <a:lnTo>
                    <a:pt x="28200" y="307"/>
                  </a:lnTo>
                  <a:lnTo>
                    <a:pt x="27242" y="231"/>
                  </a:lnTo>
                  <a:lnTo>
                    <a:pt x="26258" y="180"/>
                  </a:lnTo>
                  <a:lnTo>
                    <a:pt x="25250" y="129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"/>
            <p:cNvSpPr/>
            <p:nvPr/>
          </p:nvSpPr>
          <p:spPr>
            <a:xfrm>
              <a:off x="1749449" y="3717749"/>
              <a:ext cx="204028" cy="57118"/>
            </a:xfrm>
            <a:custGeom>
              <a:rect b="b" l="l" r="r" t="t"/>
              <a:pathLst>
                <a:path extrusionOk="0" h="3858" w="13781">
                  <a:moveTo>
                    <a:pt x="0" y="0"/>
                  </a:moveTo>
                  <a:lnTo>
                    <a:pt x="0" y="383"/>
                  </a:lnTo>
                  <a:lnTo>
                    <a:pt x="2324" y="383"/>
                  </a:lnTo>
                  <a:lnTo>
                    <a:pt x="3333" y="396"/>
                  </a:lnTo>
                  <a:lnTo>
                    <a:pt x="4240" y="409"/>
                  </a:lnTo>
                  <a:lnTo>
                    <a:pt x="5045" y="447"/>
                  </a:lnTo>
                  <a:lnTo>
                    <a:pt x="5734" y="511"/>
                  </a:lnTo>
                  <a:lnTo>
                    <a:pt x="6322" y="575"/>
                  </a:lnTo>
                  <a:lnTo>
                    <a:pt x="6564" y="626"/>
                  </a:lnTo>
                  <a:lnTo>
                    <a:pt x="6782" y="664"/>
                  </a:lnTo>
                  <a:lnTo>
                    <a:pt x="6973" y="715"/>
                  </a:lnTo>
                  <a:lnTo>
                    <a:pt x="7126" y="767"/>
                  </a:lnTo>
                  <a:lnTo>
                    <a:pt x="7267" y="830"/>
                  </a:lnTo>
                  <a:lnTo>
                    <a:pt x="7356" y="894"/>
                  </a:lnTo>
                  <a:lnTo>
                    <a:pt x="0" y="894"/>
                  </a:lnTo>
                  <a:lnTo>
                    <a:pt x="0" y="1188"/>
                  </a:lnTo>
                  <a:lnTo>
                    <a:pt x="7458" y="1188"/>
                  </a:lnTo>
                  <a:lnTo>
                    <a:pt x="7433" y="1226"/>
                  </a:lnTo>
                  <a:lnTo>
                    <a:pt x="7395" y="1252"/>
                  </a:lnTo>
                  <a:lnTo>
                    <a:pt x="7292" y="1329"/>
                  </a:lnTo>
                  <a:lnTo>
                    <a:pt x="7152" y="1392"/>
                  </a:lnTo>
                  <a:lnTo>
                    <a:pt x="6973" y="1456"/>
                  </a:lnTo>
                  <a:lnTo>
                    <a:pt x="6756" y="1520"/>
                  </a:lnTo>
                  <a:lnTo>
                    <a:pt x="6501" y="1571"/>
                  </a:lnTo>
                  <a:lnTo>
                    <a:pt x="6207" y="1622"/>
                  </a:lnTo>
                  <a:lnTo>
                    <a:pt x="5862" y="1673"/>
                  </a:lnTo>
                  <a:lnTo>
                    <a:pt x="5492" y="1712"/>
                  </a:lnTo>
                  <a:lnTo>
                    <a:pt x="5083" y="1750"/>
                  </a:lnTo>
                  <a:lnTo>
                    <a:pt x="4138" y="1801"/>
                  </a:lnTo>
                  <a:lnTo>
                    <a:pt x="3052" y="1839"/>
                  </a:lnTo>
                  <a:lnTo>
                    <a:pt x="1801" y="1852"/>
                  </a:lnTo>
                  <a:lnTo>
                    <a:pt x="0" y="1852"/>
                  </a:lnTo>
                  <a:lnTo>
                    <a:pt x="0" y="2210"/>
                  </a:lnTo>
                  <a:lnTo>
                    <a:pt x="2184" y="2644"/>
                  </a:lnTo>
                  <a:lnTo>
                    <a:pt x="4202" y="3053"/>
                  </a:lnTo>
                  <a:lnTo>
                    <a:pt x="6117" y="3449"/>
                  </a:lnTo>
                  <a:lnTo>
                    <a:pt x="8020" y="3857"/>
                  </a:lnTo>
                  <a:lnTo>
                    <a:pt x="11162" y="3857"/>
                  </a:lnTo>
                  <a:lnTo>
                    <a:pt x="9093" y="3410"/>
                  </a:lnTo>
                  <a:lnTo>
                    <a:pt x="7037" y="2976"/>
                  </a:lnTo>
                  <a:lnTo>
                    <a:pt x="5032" y="2567"/>
                  </a:lnTo>
                  <a:lnTo>
                    <a:pt x="3078" y="2184"/>
                  </a:lnTo>
                  <a:lnTo>
                    <a:pt x="3844" y="2171"/>
                  </a:lnTo>
                  <a:lnTo>
                    <a:pt x="4572" y="2159"/>
                  </a:lnTo>
                  <a:lnTo>
                    <a:pt x="5262" y="2133"/>
                  </a:lnTo>
                  <a:lnTo>
                    <a:pt x="5913" y="2108"/>
                  </a:lnTo>
                  <a:lnTo>
                    <a:pt x="6526" y="2056"/>
                  </a:lnTo>
                  <a:lnTo>
                    <a:pt x="7101" y="2018"/>
                  </a:lnTo>
                  <a:lnTo>
                    <a:pt x="7624" y="1967"/>
                  </a:lnTo>
                  <a:lnTo>
                    <a:pt x="8110" y="1903"/>
                  </a:lnTo>
                  <a:lnTo>
                    <a:pt x="8544" y="1827"/>
                  </a:lnTo>
                  <a:lnTo>
                    <a:pt x="8940" y="1763"/>
                  </a:lnTo>
                  <a:lnTo>
                    <a:pt x="9285" y="1673"/>
                  </a:lnTo>
                  <a:lnTo>
                    <a:pt x="9578" y="1584"/>
                  </a:lnTo>
                  <a:lnTo>
                    <a:pt x="9821" y="1495"/>
                  </a:lnTo>
                  <a:lnTo>
                    <a:pt x="10013" y="1392"/>
                  </a:lnTo>
                  <a:lnTo>
                    <a:pt x="10089" y="1341"/>
                  </a:lnTo>
                  <a:lnTo>
                    <a:pt x="10153" y="1290"/>
                  </a:lnTo>
                  <a:lnTo>
                    <a:pt x="10204" y="1239"/>
                  </a:lnTo>
                  <a:lnTo>
                    <a:pt x="10243" y="1188"/>
                  </a:lnTo>
                  <a:lnTo>
                    <a:pt x="13780" y="1188"/>
                  </a:lnTo>
                  <a:lnTo>
                    <a:pt x="13780" y="894"/>
                  </a:lnTo>
                  <a:lnTo>
                    <a:pt x="10204" y="894"/>
                  </a:lnTo>
                  <a:lnTo>
                    <a:pt x="10166" y="843"/>
                  </a:lnTo>
                  <a:lnTo>
                    <a:pt x="10115" y="792"/>
                  </a:lnTo>
                  <a:lnTo>
                    <a:pt x="9974" y="703"/>
                  </a:lnTo>
                  <a:lnTo>
                    <a:pt x="9796" y="613"/>
                  </a:lnTo>
                  <a:lnTo>
                    <a:pt x="9578" y="537"/>
                  </a:lnTo>
                  <a:lnTo>
                    <a:pt x="9323" y="473"/>
                  </a:lnTo>
                  <a:lnTo>
                    <a:pt x="9029" y="409"/>
                  </a:lnTo>
                  <a:lnTo>
                    <a:pt x="8723" y="345"/>
                  </a:lnTo>
                  <a:lnTo>
                    <a:pt x="8378" y="294"/>
                  </a:lnTo>
                  <a:lnTo>
                    <a:pt x="13780" y="294"/>
                  </a:lnTo>
                  <a:lnTo>
                    <a:pt x="13780" y="0"/>
                  </a:lnTo>
                  <a:close/>
                </a:path>
              </a:pathLst>
            </a:custGeom>
            <a:solidFill>
              <a:srgbClr val="A18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"/>
            <p:cNvSpPr/>
            <p:nvPr/>
          </p:nvSpPr>
          <p:spPr>
            <a:xfrm>
              <a:off x="1462987" y="3646848"/>
              <a:ext cx="764264" cy="159776"/>
            </a:xfrm>
            <a:custGeom>
              <a:rect b="b" l="l" r="r" t="t"/>
              <a:pathLst>
                <a:path extrusionOk="0" h="10792" w="51622">
                  <a:moveTo>
                    <a:pt x="1" y="0"/>
                  </a:move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51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409" y="6347"/>
                  </a:lnTo>
                  <a:lnTo>
                    <a:pt x="524" y="6488"/>
                  </a:lnTo>
                  <a:lnTo>
                    <a:pt x="665" y="6616"/>
                  </a:lnTo>
                  <a:lnTo>
                    <a:pt x="818" y="6743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6"/>
                  </a:lnTo>
                  <a:lnTo>
                    <a:pt x="1572" y="7254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69"/>
                  </a:lnTo>
                  <a:lnTo>
                    <a:pt x="3743" y="8186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72"/>
                  </a:lnTo>
                  <a:lnTo>
                    <a:pt x="12427" y="10013"/>
                  </a:lnTo>
                  <a:lnTo>
                    <a:pt x="13513" y="10140"/>
                  </a:lnTo>
                  <a:lnTo>
                    <a:pt x="14624" y="10255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3"/>
                  </a:lnTo>
                  <a:lnTo>
                    <a:pt x="24483" y="10779"/>
                  </a:lnTo>
                  <a:lnTo>
                    <a:pt x="25811" y="10792"/>
                  </a:lnTo>
                  <a:lnTo>
                    <a:pt x="27139" y="10779"/>
                  </a:lnTo>
                  <a:lnTo>
                    <a:pt x="28455" y="10753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5"/>
                  </a:lnTo>
                  <a:lnTo>
                    <a:pt x="38110" y="10140"/>
                  </a:lnTo>
                  <a:lnTo>
                    <a:pt x="39195" y="10013"/>
                  </a:lnTo>
                  <a:lnTo>
                    <a:pt x="40243" y="9872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6"/>
                  </a:lnTo>
                  <a:lnTo>
                    <a:pt x="48506" y="7969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54"/>
                  </a:lnTo>
                  <a:lnTo>
                    <a:pt x="50268" y="7126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3"/>
                  </a:lnTo>
                  <a:lnTo>
                    <a:pt x="50958" y="6616"/>
                  </a:lnTo>
                  <a:lnTo>
                    <a:pt x="51098" y="6488"/>
                  </a:lnTo>
                  <a:lnTo>
                    <a:pt x="51213" y="6347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51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22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1462987" y="3567049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24483" y="1"/>
                  </a:moveTo>
                  <a:lnTo>
                    <a:pt x="23168" y="26"/>
                  </a:lnTo>
                  <a:lnTo>
                    <a:pt x="21878" y="65"/>
                  </a:lnTo>
                  <a:lnTo>
                    <a:pt x="20613" y="103"/>
                  </a:lnTo>
                  <a:lnTo>
                    <a:pt x="19362" y="167"/>
                  </a:lnTo>
                  <a:lnTo>
                    <a:pt x="18136" y="243"/>
                  </a:lnTo>
                  <a:lnTo>
                    <a:pt x="16935" y="333"/>
                  </a:lnTo>
                  <a:lnTo>
                    <a:pt x="15760" y="422"/>
                  </a:lnTo>
                  <a:lnTo>
                    <a:pt x="14624" y="537"/>
                  </a:lnTo>
                  <a:lnTo>
                    <a:pt x="13513" y="652"/>
                  </a:lnTo>
                  <a:lnTo>
                    <a:pt x="12427" y="780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7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901" y="1967"/>
                  </a:lnTo>
                  <a:lnTo>
                    <a:pt x="5135" y="2172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6"/>
                  </a:lnTo>
                  <a:lnTo>
                    <a:pt x="1789" y="3411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94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5"/>
                  </a:lnTo>
                  <a:lnTo>
                    <a:pt x="409" y="4432"/>
                  </a:lnTo>
                  <a:lnTo>
                    <a:pt x="294" y="4573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81"/>
                  </a:lnTo>
                  <a:lnTo>
                    <a:pt x="39" y="5109"/>
                  </a:lnTo>
                  <a:lnTo>
                    <a:pt x="14" y="5250"/>
                  </a:ln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39"/>
                  </a:lnTo>
                  <a:lnTo>
                    <a:pt x="205" y="6080"/>
                  </a:lnTo>
                  <a:lnTo>
                    <a:pt x="294" y="6207"/>
                  </a:lnTo>
                  <a:lnTo>
                    <a:pt x="409" y="6348"/>
                  </a:lnTo>
                  <a:lnTo>
                    <a:pt x="524" y="6476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57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7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60"/>
                  </a:lnTo>
                  <a:lnTo>
                    <a:pt x="12427" y="10001"/>
                  </a:lnTo>
                  <a:lnTo>
                    <a:pt x="13513" y="10128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37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80"/>
                  </a:lnTo>
                  <a:lnTo>
                    <a:pt x="27139" y="10780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37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28"/>
                  </a:lnTo>
                  <a:lnTo>
                    <a:pt x="39195" y="10001"/>
                  </a:lnTo>
                  <a:lnTo>
                    <a:pt x="40243" y="9860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7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57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6"/>
                  </a:lnTo>
                  <a:lnTo>
                    <a:pt x="51213" y="6348"/>
                  </a:lnTo>
                  <a:lnTo>
                    <a:pt x="51315" y="6207"/>
                  </a:lnTo>
                  <a:lnTo>
                    <a:pt x="51405" y="6080"/>
                  </a:lnTo>
                  <a:lnTo>
                    <a:pt x="51481" y="5939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09" y="5250"/>
                  </a:lnTo>
                  <a:lnTo>
                    <a:pt x="51583" y="5109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3"/>
                  </a:lnTo>
                  <a:lnTo>
                    <a:pt x="51213" y="4432"/>
                  </a:lnTo>
                  <a:lnTo>
                    <a:pt x="51098" y="4305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60" y="3794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1"/>
                  </a:lnTo>
                  <a:lnTo>
                    <a:pt x="49591" y="3296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72"/>
                  </a:lnTo>
                  <a:lnTo>
                    <a:pt x="45722" y="1967"/>
                  </a:lnTo>
                  <a:lnTo>
                    <a:pt x="44917" y="1763"/>
                  </a:lnTo>
                  <a:lnTo>
                    <a:pt x="44061" y="1584"/>
                  </a:lnTo>
                  <a:lnTo>
                    <a:pt x="43167" y="1405"/>
                  </a:lnTo>
                  <a:lnTo>
                    <a:pt x="42222" y="1227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80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87" y="333"/>
                  </a:lnTo>
                  <a:lnTo>
                    <a:pt x="33487" y="243"/>
                  </a:lnTo>
                  <a:lnTo>
                    <a:pt x="32261" y="167"/>
                  </a:lnTo>
                  <a:lnTo>
                    <a:pt x="31009" y="103"/>
                  </a:lnTo>
                  <a:lnTo>
                    <a:pt x="29745" y="65"/>
                  </a:lnTo>
                  <a:lnTo>
                    <a:pt x="28455" y="26"/>
                  </a:lnTo>
                  <a:lnTo>
                    <a:pt x="27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1531253" y="3581232"/>
              <a:ext cx="627747" cy="112326"/>
            </a:xfrm>
            <a:custGeom>
              <a:rect b="b" l="l" r="r" t="t"/>
              <a:pathLst>
                <a:path extrusionOk="0" h="7587" w="42401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2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4"/>
                  </a:lnTo>
                  <a:lnTo>
                    <a:pt x="11098" y="460"/>
                  </a:lnTo>
                  <a:lnTo>
                    <a:pt x="10204" y="550"/>
                  </a:lnTo>
                  <a:lnTo>
                    <a:pt x="9349" y="652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84"/>
                  </a:lnTo>
                  <a:lnTo>
                    <a:pt x="6207" y="1112"/>
                  </a:lnTo>
                  <a:lnTo>
                    <a:pt x="5504" y="1252"/>
                  </a:lnTo>
                  <a:lnTo>
                    <a:pt x="4840" y="1380"/>
                  </a:lnTo>
                  <a:lnTo>
                    <a:pt x="4215" y="1533"/>
                  </a:lnTo>
                  <a:lnTo>
                    <a:pt x="3627" y="1674"/>
                  </a:lnTo>
                  <a:lnTo>
                    <a:pt x="3078" y="1827"/>
                  </a:lnTo>
                  <a:lnTo>
                    <a:pt x="2567" y="1993"/>
                  </a:lnTo>
                  <a:lnTo>
                    <a:pt x="2095" y="2146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70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500"/>
                  </a:lnTo>
                  <a:lnTo>
                    <a:pt x="26" y="3602"/>
                  </a:lnTo>
                  <a:lnTo>
                    <a:pt x="13" y="3691"/>
                  </a:lnTo>
                  <a:lnTo>
                    <a:pt x="0" y="3794"/>
                  </a:lnTo>
                  <a:lnTo>
                    <a:pt x="13" y="3896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77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60"/>
                  </a:lnTo>
                  <a:lnTo>
                    <a:pt x="549" y="4649"/>
                  </a:lnTo>
                  <a:lnTo>
                    <a:pt x="677" y="4739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607"/>
                  </a:lnTo>
                  <a:lnTo>
                    <a:pt x="3078" y="5760"/>
                  </a:lnTo>
                  <a:lnTo>
                    <a:pt x="3627" y="5914"/>
                  </a:lnTo>
                  <a:lnTo>
                    <a:pt x="4215" y="6067"/>
                  </a:lnTo>
                  <a:lnTo>
                    <a:pt x="4840" y="6207"/>
                  </a:lnTo>
                  <a:lnTo>
                    <a:pt x="5504" y="6348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7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7"/>
                  </a:lnTo>
                  <a:lnTo>
                    <a:pt x="14891" y="7421"/>
                  </a:lnTo>
                  <a:lnTo>
                    <a:pt x="15900" y="7472"/>
                  </a:lnTo>
                  <a:lnTo>
                    <a:pt x="16922" y="7510"/>
                  </a:lnTo>
                  <a:lnTo>
                    <a:pt x="17969" y="7536"/>
                  </a:lnTo>
                  <a:lnTo>
                    <a:pt x="19029" y="7561"/>
                  </a:lnTo>
                  <a:lnTo>
                    <a:pt x="20115" y="7574"/>
                  </a:lnTo>
                  <a:lnTo>
                    <a:pt x="21200" y="7587"/>
                  </a:lnTo>
                  <a:lnTo>
                    <a:pt x="22286" y="7574"/>
                  </a:lnTo>
                  <a:lnTo>
                    <a:pt x="23371" y="7561"/>
                  </a:lnTo>
                  <a:lnTo>
                    <a:pt x="24431" y="7536"/>
                  </a:lnTo>
                  <a:lnTo>
                    <a:pt x="25466" y="7510"/>
                  </a:lnTo>
                  <a:lnTo>
                    <a:pt x="26500" y="7472"/>
                  </a:lnTo>
                  <a:lnTo>
                    <a:pt x="27496" y="7421"/>
                  </a:lnTo>
                  <a:lnTo>
                    <a:pt x="28493" y="7357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7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48"/>
                  </a:lnTo>
                  <a:lnTo>
                    <a:pt x="37560" y="6207"/>
                  </a:lnTo>
                  <a:lnTo>
                    <a:pt x="38186" y="6067"/>
                  </a:lnTo>
                  <a:lnTo>
                    <a:pt x="38773" y="5914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9"/>
                  </a:lnTo>
                  <a:lnTo>
                    <a:pt x="41851" y="4649"/>
                  </a:lnTo>
                  <a:lnTo>
                    <a:pt x="41966" y="4560"/>
                  </a:lnTo>
                  <a:lnTo>
                    <a:pt x="42068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77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6"/>
                  </a:lnTo>
                  <a:lnTo>
                    <a:pt x="42400" y="3794"/>
                  </a:lnTo>
                  <a:lnTo>
                    <a:pt x="42388" y="3691"/>
                  </a:lnTo>
                  <a:lnTo>
                    <a:pt x="42362" y="3602"/>
                  </a:lnTo>
                  <a:lnTo>
                    <a:pt x="42337" y="3500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29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70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46"/>
                  </a:lnTo>
                  <a:lnTo>
                    <a:pt x="39833" y="1993"/>
                  </a:lnTo>
                  <a:lnTo>
                    <a:pt x="39323" y="1827"/>
                  </a:lnTo>
                  <a:lnTo>
                    <a:pt x="38773" y="1674"/>
                  </a:lnTo>
                  <a:lnTo>
                    <a:pt x="38186" y="1533"/>
                  </a:lnTo>
                  <a:lnTo>
                    <a:pt x="37560" y="1380"/>
                  </a:lnTo>
                  <a:lnTo>
                    <a:pt x="36883" y="1252"/>
                  </a:lnTo>
                  <a:lnTo>
                    <a:pt x="36181" y="1112"/>
                  </a:lnTo>
                  <a:lnTo>
                    <a:pt x="35453" y="984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2"/>
                  </a:lnTo>
                  <a:lnTo>
                    <a:pt x="32183" y="550"/>
                  </a:lnTo>
                  <a:lnTo>
                    <a:pt x="31302" y="460"/>
                  </a:lnTo>
                  <a:lnTo>
                    <a:pt x="30383" y="384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2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EFC0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"/>
            <p:cNvSpPr/>
            <p:nvPr/>
          </p:nvSpPr>
          <p:spPr>
            <a:xfrm>
              <a:off x="1540506" y="3581232"/>
              <a:ext cx="609226" cy="83397"/>
            </a:xfrm>
            <a:custGeom>
              <a:rect b="b" l="l" r="r" t="t"/>
              <a:pathLst>
                <a:path extrusionOk="0" h="5633" w="41150">
                  <a:moveTo>
                    <a:pt x="19949" y="0"/>
                  </a:moveTo>
                  <a:lnTo>
                    <a:pt x="18251" y="13"/>
                  </a:lnTo>
                  <a:lnTo>
                    <a:pt x="16578" y="52"/>
                  </a:lnTo>
                  <a:lnTo>
                    <a:pt x="14956" y="115"/>
                  </a:lnTo>
                  <a:lnTo>
                    <a:pt x="13372" y="192"/>
                  </a:lnTo>
                  <a:lnTo>
                    <a:pt x="11840" y="294"/>
                  </a:lnTo>
                  <a:lnTo>
                    <a:pt x="10371" y="409"/>
                  </a:lnTo>
                  <a:lnTo>
                    <a:pt x="8966" y="550"/>
                  </a:lnTo>
                  <a:lnTo>
                    <a:pt x="7625" y="716"/>
                  </a:lnTo>
                  <a:lnTo>
                    <a:pt x="6361" y="882"/>
                  </a:lnTo>
                  <a:lnTo>
                    <a:pt x="5186" y="1073"/>
                  </a:lnTo>
                  <a:lnTo>
                    <a:pt x="4075" y="1290"/>
                  </a:lnTo>
                  <a:lnTo>
                    <a:pt x="3564" y="1393"/>
                  </a:lnTo>
                  <a:lnTo>
                    <a:pt x="3066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5" y="1865"/>
                  </a:lnTo>
                  <a:lnTo>
                    <a:pt x="1329" y="1993"/>
                  </a:lnTo>
                  <a:lnTo>
                    <a:pt x="959" y="2121"/>
                  </a:lnTo>
                  <a:lnTo>
                    <a:pt x="614" y="2248"/>
                  </a:lnTo>
                  <a:lnTo>
                    <a:pt x="295" y="2376"/>
                  </a:lnTo>
                  <a:lnTo>
                    <a:pt x="1" y="2516"/>
                  </a:lnTo>
                  <a:lnTo>
                    <a:pt x="1" y="2516"/>
                  </a:lnTo>
                  <a:lnTo>
                    <a:pt x="716" y="2299"/>
                  </a:lnTo>
                  <a:lnTo>
                    <a:pt x="1508" y="2095"/>
                  </a:lnTo>
                  <a:lnTo>
                    <a:pt x="2376" y="1903"/>
                  </a:lnTo>
                  <a:lnTo>
                    <a:pt x="3296" y="1725"/>
                  </a:lnTo>
                  <a:lnTo>
                    <a:pt x="4292" y="1546"/>
                  </a:lnTo>
                  <a:lnTo>
                    <a:pt x="5352" y="1393"/>
                  </a:lnTo>
                  <a:lnTo>
                    <a:pt x="6463" y="1239"/>
                  </a:lnTo>
                  <a:lnTo>
                    <a:pt x="7638" y="1099"/>
                  </a:lnTo>
                  <a:lnTo>
                    <a:pt x="8851" y="984"/>
                  </a:lnTo>
                  <a:lnTo>
                    <a:pt x="10116" y="869"/>
                  </a:lnTo>
                  <a:lnTo>
                    <a:pt x="11431" y="780"/>
                  </a:lnTo>
                  <a:lnTo>
                    <a:pt x="12785" y="703"/>
                  </a:lnTo>
                  <a:lnTo>
                    <a:pt x="14177" y="639"/>
                  </a:lnTo>
                  <a:lnTo>
                    <a:pt x="15595" y="601"/>
                  </a:lnTo>
                  <a:lnTo>
                    <a:pt x="17050" y="575"/>
                  </a:lnTo>
                  <a:lnTo>
                    <a:pt x="18532" y="562"/>
                  </a:lnTo>
                  <a:lnTo>
                    <a:pt x="19617" y="575"/>
                  </a:lnTo>
                  <a:lnTo>
                    <a:pt x="20703" y="588"/>
                  </a:lnTo>
                  <a:lnTo>
                    <a:pt x="21763" y="614"/>
                  </a:lnTo>
                  <a:lnTo>
                    <a:pt x="22797" y="639"/>
                  </a:lnTo>
                  <a:lnTo>
                    <a:pt x="23832" y="677"/>
                  </a:lnTo>
                  <a:lnTo>
                    <a:pt x="24841" y="728"/>
                  </a:lnTo>
                  <a:lnTo>
                    <a:pt x="25824" y="792"/>
                  </a:lnTo>
                  <a:lnTo>
                    <a:pt x="26782" y="856"/>
                  </a:lnTo>
                  <a:lnTo>
                    <a:pt x="27714" y="933"/>
                  </a:lnTo>
                  <a:lnTo>
                    <a:pt x="28634" y="1022"/>
                  </a:lnTo>
                  <a:lnTo>
                    <a:pt x="29528" y="1112"/>
                  </a:lnTo>
                  <a:lnTo>
                    <a:pt x="30384" y="1214"/>
                  </a:lnTo>
                  <a:lnTo>
                    <a:pt x="31214" y="1316"/>
                  </a:lnTo>
                  <a:lnTo>
                    <a:pt x="32018" y="1431"/>
                  </a:lnTo>
                  <a:lnTo>
                    <a:pt x="32784" y="1546"/>
                  </a:lnTo>
                  <a:lnTo>
                    <a:pt x="33525" y="1674"/>
                  </a:lnTo>
                  <a:lnTo>
                    <a:pt x="34215" y="1801"/>
                  </a:lnTo>
                  <a:lnTo>
                    <a:pt x="34892" y="1942"/>
                  </a:lnTo>
                  <a:lnTo>
                    <a:pt x="35518" y="2082"/>
                  </a:lnTo>
                  <a:lnTo>
                    <a:pt x="36105" y="2235"/>
                  </a:lnTo>
                  <a:lnTo>
                    <a:pt x="36654" y="2389"/>
                  </a:lnTo>
                  <a:lnTo>
                    <a:pt x="37165" y="2542"/>
                  </a:lnTo>
                  <a:lnTo>
                    <a:pt x="37638" y="2708"/>
                  </a:lnTo>
                  <a:lnTo>
                    <a:pt x="38059" y="2874"/>
                  </a:lnTo>
                  <a:lnTo>
                    <a:pt x="38442" y="3053"/>
                  </a:lnTo>
                  <a:lnTo>
                    <a:pt x="38774" y="3232"/>
                  </a:lnTo>
                  <a:lnTo>
                    <a:pt x="39055" y="3410"/>
                  </a:lnTo>
                  <a:lnTo>
                    <a:pt x="39183" y="3500"/>
                  </a:lnTo>
                  <a:lnTo>
                    <a:pt x="39298" y="3589"/>
                  </a:lnTo>
                  <a:lnTo>
                    <a:pt x="39400" y="3679"/>
                  </a:lnTo>
                  <a:lnTo>
                    <a:pt x="39477" y="3781"/>
                  </a:lnTo>
                  <a:lnTo>
                    <a:pt x="39553" y="3870"/>
                  </a:lnTo>
                  <a:lnTo>
                    <a:pt x="39617" y="3972"/>
                  </a:lnTo>
                  <a:lnTo>
                    <a:pt x="39668" y="4062"/>
                  </a:lnTo>
                  <a:lnTo>
                    <a:pt x="39694" y="4164"/>
                  </a:lnTo>
                  <a:lnTo>
                    <a:pt x="39719" y="4253"/>
                  </a:lnTo>
                  <a:lnTo>
                    <a:pt x="39732" y="4355"/>
                  </a:lnTo>
                  <a:lnTo>
                    <a:pt x="39719" y="4432"/>
                  </a:lnTo>
                  <a:lnTo>
                    <a:pt x="39706" y="4522"/>
                  </a:lnTo>
                  <a:lnTo>
                    <a:pt x="39681" y="4611"/>
                  </a:lnTo>
                  <a:lnTo>
                    <a:pt x="39643" y="4688"/>
                  </a:lnTo>
                  <a:lnTo>
                    <a:pt x="39604" y="4764"/>
                  </a:lnTo>
                  <a:lnTo>
                    <a:pt x="39540" y="4854"/>
                  </a:lnTo>
                  <a:lnTo>
                    <a:pt x="39400" y="5007"/>
                  </a:lnTo>
                  <a:lnTo>
                    <a:pt x="39234" y="5173"/>
                  </a:lnTo>
                  <a:lnTo>
                    <a:pt x="39017" y="5326"/>
                  </a:lnTo>
                  <a:lnTo>
                    <a:pt x="38761" y="5479"/>
                  </a:lnTo>
                  <a:lnTo>
                    <a:pt x="38480" y="5633"/>
                  </a:lnTo>
                  <a:lnTo>
                    <a:pt x="39081" y="5428"/>
                  </a:lnTo>
                  <a:lnTo>
                    <a:pt x="39362" y="5326"/>
                  </a:lnTo>
                  <a:lnTo>
                    <a:pt x="39617" y="5211"/>
                  </a:lnTo>
                  <a:lnTo>
                    <a:pt x="39847" y="5096"/>
                  </a:lnTo>
                  <a:lnTo>
                    <a:pt x="40077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4" y="4522"/>
                  </a:lnTo>
                  <a:lnTo>
                    <a:pt x="40869" y="4407"/>
                  </a:lnTo>
                  <a:lnTo>
                    <a:pt x="40971" y="4292"/>
                  </a:lnTo>
                  <a:lnTo>
                    <a:pt x="41047" y="4164"/>
                  </a:lnTo>
                  <a:lnTo>
                    <a:pt x="41099" y="4049"/>
                  </a:lnTo>
                  <a:lnTo>
                    <a:pt x="41137" y="3921"/>
                  </a:lnTo>
                  <a:lnTo>
                    <a:pt x="41150" y="3794"/>
                  </a:lnTo>
                  <a:lnTo>
                    <a:pt x="41137" y="3691"/>
                  </a:lnTo>
                  <a:lnTo>
                    <a:pt x="41124" y="3602"/>
                  </a:lnTo>
                  <a:lnTo>
                    <a:pt x="41086" y="3500"/>
                  </a:lnTo>
                  <a:lnTo>
                    <a:pt x="41035" y="3410"/>
                  </a:lnTo>
                  <a:lnTo>
                    <a:pt x="40984" y="3308"/>
                  </a:lnTo>
                  <a:lnTo>
                    <a:pt x="40907" y="3219"/>
                  </a:lnTo>
                  <a:lnTo>
                    <a:pt x="40818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86" y="2848"/>
                  </a:lnTo>
                  <a:lnTo>
                    <a:pt x="40192" y="2670"/>
                  </a:lnTo>
                  <a:lnTo>
                    <a:pt x="39860" y="2491"/>
                  </a:lnTo>
                  <a:lnTo>
                    <a:pt x="39477" y="2325"/>
                  </a:lnTo>
                  <a:lnTo>
                    <a:pt x="39055" y="2146"/>
                  </a:lnTo>
                  <a:lnTo>
                    <a:pt x="38595" y="1993"/>
                  </a:lnTo>
                  <a:lnTo>
                    <a:pt x="38085" y="1827"/>
                  </a:lnTo>
                  <a:lnTo>
                    <a:pt x="37523" y="1674"/>
                  </a:lnTo>
                  <a:lnTo>
                    <a:pt x="36935" y="1533"/>
                  </a:lnTo>
                  <a:lnTo>
                    <a:pt x="36309" y="1380"/>
                  </a:lnTo>
                  <a:lnTo>
                    <a:pt x="35645" y="1252"/>
                  </a:lnTo>
                  <a:lnTo>
                    <a:pt x="34943" y="1112"/>
                  </a:lnTo>
                  <a:lnTo>
                    <a:pt x="34202" y="984"/>
                  </a:lnTo>
                  <a:lnTo>
                    <a:pt x="33436" y="869"/>
                  </a:lnTo>
                  <a:lnTo>
                    <a:pt x="32631" y="754"/>
                  </a:lnTo>
                  <a:lnTo>
                    <a:pt x="31801" y="652"/>
                  </a:lnTo>
                  <a:lnTo>
                    <a:pt x="30945" y="550"/>
                  </a:lnTo>
                  <a:lnTo>
                    <a:pt x="30051" y="460"/>
                  </a:lnTo>
                  <a:lnTo>
                    <a:pt x="29145" y="384"/>
                  </a:lnTo>
                  <a:lnTo>
                    <a:pt x="28200" y="307"/>
                  </a:lnTo>
                  <a:lnTo>
                    <a:pt x="27242" y="230"/>
                  </a:lnTo>
                  <a:lnTo>
                    <a:pt x="26258" y="179"/>
                  </a:lnTo>
                  <a:lnTo>
                    <a:pt x="25250" y="128"/>
                  </a:lnTo>
                  <a:lnTo>
                    <a:pt x="24228" y="77"/>
                  </a:lnTo>
                  <a:lnTo>
                    <a:pt x="23181" y="52"/>
                  </a:lnTo>
                  <a:lnTo>
                    <a:pt x="22121" y="26"/>
                  </a:lnTo>
                  <a:lnTo>
                    <a:pt x="21048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D4A65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"/>
            <p:cNvSpPr/>
            <p:nvPr/>
          </p:nvSpPr>
          <p:spPr>
            <a:xfrm>
              <a:off x="1462987" y="3541333"/>
              <a:ext cx="764264" cy="159790"/>
            </a:xfrm>
            <a:custGeom>
              <a:rect b="b" l="l" r="r" t="t"/>
              <a:pathLst>
                <a:path extrusionOk="0" h="10793" w="51622">
                  <a:moveTo>
                    <a:pt x="1" y="1"/>
                  </a:moveTo>
                  <a:lnTo>
                    <a:pt x="1" y="5390"/>
                  </a:lnTo>
                  <a:lnTo>
                    <a:pt x="14" y="5531"/>
                  </a:lnTo>
                  <a:lnTo>
                    <a:pt x="39" y="5671"/>
                  </a:lnTo>
                  <a:lnTo>
                    <a:pt x="77" y="5812"/>
                  </a:lnTo>
                  <a:lnTo>
                    <a:pt x="141" y="5952"/>
                  </a:lnTo>
                  <a:lnTo>
                    <a:pt x="205" y="6080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89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2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55"/>
                  </a:lnTo>
                  <a:lnTo>
                    <a:pt x="1789" y="7370"/>
                  </a:lnTo>
                  <a:lnTo>
                    <a:pt x="2031" y="7497"/>
                  </a:lnTo>
                  <a:lnTo>
                    <a:pt x="2542" y="7740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17"/>
                  </a:lnTo>
                  <a:lnTo>
                    <a:pt x="5135" y="8621"/>
                  </a:lnTo>
                  <a:lnTo>
                    <a:pt x="5901" y="8826"/>
                  </a:lnTo>
                  <a:lnTo>
                    <a:pt x="6706" y="9017"/>
                  </a:lnTo>
                  <a:lnTo>
                    <a:pt x="7561" y="9209"/>
                  </a:lnTo>
                  <a:lnTo>
                    <a:pt x="8455" y="9388"/>
                  </a:lnTo>
                  <a:lnTo>
                    <a:pt x="9400" y="9554"/>
                  </a:lnTo>
                  <a:lnTo>
                    <a:pt x="10371" y="9720"/>
                  </a:lnTo>
                  <a:lnTo>
                    <a:pt x="11380" y="9873"/>
                  </a:lnTo>
                  <a:lnTo>
                    <a:pt x="12427" y="10013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71"/>
                  </a:lnTo>
                  <a:lnTo>
                    <a:pt x="16935" y="10460"/>
                  </a:lnTo>
                  <a:lnTo>
                    <a:pt x="18136" y="10550"/>
                  </a:lnTo>
                  <a:lnTo>
                    <a:pt x="19362" y="10614"/>
                  </a:lnTo>
                  <a:lnTo>
                    <a:pt x="20613" y="10677"/>
                  </a:lnTo>
                  <a:lnTo>
                    <a:pt x="21878" y="10729"/>
                  </a:lnTo>
                  <a:lnTo>
                    <a:pt x="23168" y="10767"/>
                  </a:lnTo>
                  <a:lnTo>
                    <a:pt x="24483" y="10780"/>
                  </a:lnTo>
                  <a:lnTo>
                    <a:pt x="25811" y="10792"/>
                  </a:lnTo>
                  <a:lnTo>
                    <a:pt x="27139" y="10780"/>
                  </a:lnTo>
                  <a:lnTo>
                    <a:pt x="28455" y="10767"/>
                  </a:lnTo>
                  <a:lnTo>
                    <a:pt x="29745" y="10729"/>
                  </a:lnTo>
                  <a:lnTo>
                    <a:pt x="31009" y="10677"/>
                  </a:lnTo>
                  <a:lnTo>
                    <a:pt x="32261" y="10614"/>
                  </a:lnTo>
                  <a:lnTo>
                    <a:pt x="33487" y="10550"/>
                  </a:lnTo>
                  <a:lnTo>
                    <a:pt x="34687" y="10460"/>
                  </a:lnTo>
                  <a:lnTo>
                    <a:pt x="35849" y="10371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13"/>
                  </a:lnTo>
                  <a:lnTo>
                    <a:pt x="40243" y="9873"/>
                  </a:lnTo>
                  <a:lnTo>
                    <a:pt x="41252" y="9720"/>
                  </a:lnTo>
                  <a:lnTo>
                    <a:pt x="42222" y="9554"/>
                  </a:lnTo>
                  <a:lnTo>
                    <a:pt x="43167" y="9388"/>
                  </a:lnTo>
                  <a:lnTo>
                    <a:pt x="44061" y="9209"/>
                  </a:lnTo>
                  <a:lnTo>
                    <a:pt x="44917" y="9017"/>
                  </a:lnTo>
                  <a:lnTo>
                    <a:pt x="45722" y="8826"/>
                  </a:lnTo>
                  <a:lnTo>
                    <a:pt x="46488" y="8621"/>
                  </a:lnTo>
                  <a:lnTo>
                    <a:pt x="47216" y="8417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40"/>
                  </a:lnTo>
                  <a:lnTo>
                    <a:pt x="49591" y="7497"/>
                  </a:lnTo>
                  <a:lnTo>
                    <a:pt x="49834" y="7370"/>
                  </a:lnTo>
                  <a:lnTo>
                    <a:pt x="50051" y="7255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2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89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80"/>
                  </a:lnTo>
                  <a:lnTo>
                    <a:pt x="51481" y="5952"/>
                  </a:lnTo>
                  <a:lnTo>
                    <a:pt x="51545" y="5812"/>
                  </a:lnTo>
                  <a:lnTo>
                    <a:pt x="51583" y="5671"/>
                  </a:lnTo>
                  <a:lnTo>
                    <a:pt x="51609" y="5531"/>
                  </a:lnTo>
                  <a:lnTo>
                    <a:pt x="51622" y="5390"/>
                  </a:lnTo>
                  <a:lnTo>
                    <a:pt x="51622" y="1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1462987" y="3461549"/>
              <a:ext cx="764264" cy="159598"/>
            </a:xfrm>
            <a:custGeom>
              <a:rect b="b" l="l" r="r" t="t"/>
              <a:pathLst>
                <a:path extrusionOk="0" h="10780" w="51622">
                  <a:moveTo>
                    <a:pt x="25811" y="0"/>
                  </a:moveTo>
                  <a:lnTo>
                    <a:pt x="24483" y="13"/>
                  </a:lnTo>
                  <a:lnTo>
                    <a:pt x="23168" y="26"/>
                  </a:lnTo>
                  <a:lnTo>
                    <a:pt x="21878" y="64"/>
                  </a:lnTo>
                  <a:lnTo>
                    <a:pt x="20613" y="115"/>
                  </a:lnTo>
                  <a:lnTo>
                    <a:pt x="19362" y="166"/>
                  </a:lnTo>
                  <a:lnTo>
                    <a:pt x="18136" y="243"/>
                  </a:lnTo>
                  <a:lnTo>
                    <a:pt x="16935" y="332"/>
                  </a:lnTo>
                  <a:lnTo>
                    <a:pt x="15760" y="422"/>
                  </a:lnTo>
                  <a:lnTo>
                    <a:pt x="14624" y="537"/>
                  </a:lnTo>
                  <a:lnTo>
                    <a:pt x="13513" y="652"/>
                  </a:lnTo>
                  <a:lnTo>
                    <a:pt x="12427" y="779"/>
                  </a:lnTo>
                  <a:lnTo>
                    <a:pt x="11380" y="920"/>
                  </a:lnTo>
                  <a:lnTo>
                    <a:pt x="10371" y="1073"/>
                  </a:lnTo>
                  <a:lnTo>
                    <a:pt x="9400" y="1226"/>
                  </a:lnTo>
                  <a:lnTo>
                    <a:pt x="8455" y="1405"/>
                  </a:lnTo>
                  <a:lnTo>
                    <a:pt x="7561" y="1584"/>
                  </a:lnTo>
                  <a:lnTo>
                    <a:pt x="6706" y="1763"/>
                  </a:lnTo>
                  <a:lnTo>
                    <a:pt x="5901" y="1967"/>
                  </a:lnTo>
                  <a:lnTo>
                    <a:pt x="5135" y="2171"/>
                  </a:lnTo>
                  <a:lnTo>
                    <a:pt x="4407" y="2376"/>
                  </a:lnTo>
                  <a:lnTo>
                    <a:pt x="3743" y="2593"/>
                  </a:lnTo>
                  <a:lnTo>
                    <a:pt x="3117" y="2823"/>
                  </a:lnTo>
                  <a:lnTo>
                    <a:pt x="2542" y="3053"/>
                  </a:lnTo>
                  <a:lnTo>
                    <a:pt x="2031" y="3295"/>
                  </a:lnTo>
                  <a:lnTo>
                    <a:pt x="1789" y="3410"/>
                  </a:lnTo>
                  <a:lnTo>
                    <a:pt x="1572" y="3538"/>
                  </a:lnTo>
                  <a:lnTo>
                    <a:pt x="1354" y="3666"/>
                  </a:lnTo>
                  <a:lnTo>
                    <a:pt x="1163" y="3793"/>
                  </a:lnTo>
                  <a:lnTo>
                    <a:pt x="984" y="3921"/>
                  </a:lnTo>
                  <a:lnTo>
                    <a:pt x="818" y="4049"/>
                  </a:lnTo>
                  <a:lnTo>
                    <a:pt x="665" y="4177"/>
                  </a:lnTo>
                  <a:lnTo>
                    <a:pt x="524" y="4304"/>
                  </a:lnTo>
                  <a:lnTo>
                    <a:pt x="409" y="4432"/>
                  </a:lnTo>
                  <a:lnTo>
                    <a:pt x="294" y="4572"/>
                  </a:lnTo>
                  <a:lnTo>
                    <a:pt x="205" y="4700"/>
                  </a:lnTo>
                  <a:lnTo>
                    <a:pt x="141" y="4841"/>
                  </a:lnTo>
                  <a:lnTo>
                    <a:pt x="77" y="4981"/>
                  </a:lnTo>
                  <a:lnTo>
                    <a:pt x="39" y="5122"/>
                  </a:lnTo>
                  <a:lnTo>
                    <a:pt x="14" y="5249"/>
                  </a:lnTo>
                  <a:lnTo>
                    <a:pt x="1" y="5390"/>
                  </a:lnTo>
                  <a:lnTo>
                    <a:pt x="14" y="5530"/>
                  </a:lnTo>
                  <a:lnTo>
                    <a:pt x="39" y="5671"/>
                  </a:lnTo>
                  <a:lnTo>
                    <a:pt x="77" y="5811"/>
                  </a:lnTo>
                  <a:lnTo>
                    <a:pt x="141" y="5939"/>
                  </a:lnTo>
                  <a:lnTo>
                    <a:pt x="205" y="6079"/>
                  </a:lnTo>
                  <a:lnTo>
                    <a:pt x="294" y="6220"/>
                  </a:lnTo>
                  <a:lnTo>
                    <a:pt x="409" y="6348"/>
                  </a:lnTo>
                  <a:lnTo>
                    <a:pt x="524" y="6475"/>
                  </a:lnTo>
                  <a:lnTo>
                    <a:pt x="665" y="6616"/>
                  </a:lnTo>
                  <a:lnTo>
                    <a:pt x="818" y="6744"/>
                  </a:lnTo>
                  <a:lnTo>
                    <a:pt x="984" y="6871"/>
                  </a:lnTo>
                  <a:lnTo>
                    <a:pt x="1163" y="6999"/>
                  </a:lnTo>
                  <a:lnTo>
                    <a:pt x="1354" y="7127"/>
                  </a:lnTo>
                  <a:lnTo>
                    <a:pt x="1572" y="7242"/>
                  </a:lnTo>
                  <a:lnTo>
                    <a:pt x="1789" y="7369"/>
                  </a:lnTo>
                  <a:lnTo>
                    <a:pt x="2031" y="7497"/>
                  </a:lnTo>
                  <a:lnTo>
                    <a:pt x="2542" y="7727"/>
                  </a:lnTo>
                  <a:lnTo>
                    <a:pt x="3117" y="7970"/>
                  </a:lnTo>
                  <a:lnTo>
                    <a:pt x="3743" y="8187"/>
                  </a:lnTo>
                  <a:lnTo>
                    <a:pt x="4407" y="8404"/>
                  </a:lnTo>
                  <a:lnTo>
                    <a:pt x="5135" y="8621"/>
                  </a:lnTo>
                  <a:lnTo>
                    <a:pt x="5901" y="8825"/>
                  </a:lnTo>
                  <a:lnTo>
                    <a:pt x="6706" y="9017"/>
                  </a:lnTo>
                  <a:lnTo>
                    <a:pt x="7561" y="9208"/>
                  </a:lnTo>
                  <a:lnTo>
                    <a:pt x="8455" y="9387"/>
                  </a:lnTo>
                  <a:lnTo>
                    <a:pt x="9400" y="9553"/>
                  </a:lnTo>
                  <a:lnTo>
                    <a:pt x="10371" y="9719"/>
                  </a:lnTo>
                  <a:lnTo>
                    <a:pt x="11380" y="9860"/>
                  </a:lnTo>
                  <a:lnTo>
                    <a:pt x="12427" y="10000"/>
                  </a:lnTo>
                  <a:lnTo>
                    <a:pt x="13513" y="10141"/>
                  </a:lnTo>
                  <a:lnTo>
                    <a:pt x="14624" y="10256"/>
                  </a:lnTo>
                  <a:lnTo>
                    <a:pt x="15760" y="10358"/>
                  </a:lnTo>
                  <a:lnTo>
                    <a:pt x="16935" y="10460"/>
                  </a:lnTo>
                  <a:lnTo>
                    <a:pt x="18136" y="10549"/>
                  </a:lnTo>
                  <a:lnTo>
                    <a:pt x="19362" y="10613"/>
                  </a:lnTo>
                  <a:lnTo>
                    <a:pt x="20613" y="10677"/>
                  </a:lnTo>
                  <a:lnTo>
                    <a:pt x="21878" y="10728"/>
                  </a:lnTo>
                  <a:lnTo>
                    <a:pt x="23168" y="10754"/>
                  </a:lnTo>
                  <a:lnTo>
                    <a:pt x="24483" y="10779"/>
                  </a:lnTo>
                  <a:lnTo>
                    <a:pt x="27139" y="10779"/>
                  </a:lnTo>
                  <a:lnTo>
                    <a:pt x="28455" y="10754"/>
                  </a:lnTo>
                  <a:lnTo>
                    <a:pt x="29745" y="10728"/>
                  </a:lnTo>
                  <a:lnTo>
                    <a:pt x="31009" y="10677"/>
                  </a:lnTo>
                  <a:lnTo>
                    <a:pt x="32261" y="10613"/>
                  </a:lnTo>
                  <a:lnTo>
                    <a:pt x="33487" y="10549"/>
                  </a:lnTo>
                  <a:lnTo>
                    <a:pt x="34687" y="10460"/>
                  </a:lnTo>
                  <a:lnTo>
                    <a:pt x="35849" y="10358"/>
                  </a:lnTo>
                  <a:lnTo>
                    <a:pt x="36999" y="10256"/>
                  </a:lnTo>
                  <a:lnTo>
                    <a:pt x="38110" y="10141"/>
                  </a:lnTo>
                  <a:lnTo>
                    <a:pt x="39195" y="10000"/>
                  </a:lnTo>
                  <a:lnTo>
                    <a:pt x="40243" y="9860"/>
                  </a:lnTo>
                  <a:lnTo>
                    <a:pt x="41252" y="9719"/>
                  </a:lnTo>
                  <a:lnTo>
                    <a:pt x="42222" y="9553"/>
                  </a:lnTo>
                  <a:lnTo>
                    <a:pt x="43167" y="9387"/>
                  </a:lnTo>
                  <a:lnTo>
                    <a:pt x="44061" y="9208"/>
                  </a:lnTo>
                  <a:lnTo>
                    <a:pt x="44917" y="9017"/>
                  </a:lnTo>
                  <a:lnTo>
                    <a:pt x="45722" y="8825"/>
                  </a:lnTo>
                  <a:lnTo>
                    <a:pt x="46488" y="8621"/>
                  </a:lnTo>
                  <a:lnTo>
                    <a:pt x="47216" y="8404"/>
                  </a:lnTo>
                  <a:lnTo>
                    <a:pt x="47880" y="8187"/>
                  </a:lnTo>
                  <a:lnTo>
                    <a:pt x="48506" y="7970"/>
                  </a:lnTo>
                  <a:lnTo>
                    <a:pt x="49068" y="7727"/>
                  </a:lnTo>
                  <a:lnTo>
                    <a:pt x="49591" y="7497"/>
                  </a:lnTo>
                  <a:lnTo>
                    <a:pt x="49834" y="7369"/>
                  </a:lnTo>
                  <a:lnTo>
                    <a:pt x="50051" y="7242"/>
                  </a:lnTo>
                  <a:lnTo>
                    <a:pt x="50268" y="7127"/>
                  </a:lnTo>
                  <a:lnTo>
                    <a:pt x="50460" y="6999"/>
                  </a:lnTo>
                  <a:lnTo>
                    <a:pt x="50638" y="6871"/>
                  </a:lnTo>
                  <a:lnTo>
                    <a:pt x="50804" y="6744"/>
                  </a:lnTo>
                  <a:lnTo>
                    <a:pt x="50958" y="6616"/>
                  </a:lnTo>
                  <a:lnTo>
                    <a:pt x="51098" y="6475"/>
                  </a:lnTo>
                  <a:lnTo>
                    <a:pt x="51213" y="6348"/>
                  </a:lnTo>
                  <a:lnTo>
                    <a:pt x="51315" y="6220"/>
                  </a:lnTo>
                  <a:lnTo>
                    <a:pt x="51405" y="6079"/>
                  </a:lnTo>
                  <a:lnTo>
                    <a:pt x="51481" y="5939"/>
                  </a:lnTo>
                  <a:lnTo>
                    <a:pt x="51545" y="5811"/>
                  </a:lnTo>
                  <a:lnTo>
                    <a:pt x="51583" y="5671"/>
                  </a:lnTo>
                  <a:lnTo>
                    <a:pt x="51609" y="5530"/>
                  </a:lnTo>
                  <a:lnTo>
                    <a:pt x="51622" y="5390"/>
                  </a:lnTo>
                  <a:lnTo>
                    <a:pt x="51609" y="5249"/>
                  </a:lnTo>
                  <a:lnTo>
                    <a:pt x="51583" y="5122"/>
                  </a:lnTo>
                  <a:lnTo>
                    <a:pt x="51545" y="4981"/>
                  </a:lnTo>
                  <a:lnTo>
                    <a:pt x="51481" y="4841"/>
                  </a:lnTo>
                  <a:lnTo>
                    <a:pt x="51405" y="4700"/>
                  </a:lnTo>
                  <a:lnTo>
                    <a:pt x="51315" y="4572"/>
                  </a:lnTo>
                  <a:lnTo>
                    <a:pt x="51213" y="4432"/>
                  </a:lnTo>
                  <a:lnTo>
                    <a:pt x="51098" y="4304"/>
                  </a:lnTo>
                  <a:lnTo>
                    <a:pt x="50958" y="4177"/>
                  </a:lnTo>
                  <a:lnTo>
                    <a:pt x="50804" y="4049"/>
                  </a:lnTo>
                  <a:lnTo>
                    <a:pt x="50638" y="3921"/>
                  </a:lnTo>
                  <a:lnTo>
                    <a:pt x="50460" y="3793"/>
                  </a:lnTo>
                  <a:lnTo>
                    <a:pt x="50268" y="3666"/>
                  </a:lnTo>
                  <a:lnTo>
                    <a:pt x="50051" y="3538"/>
                  </a:lnTo>
                  <a:lnTo>
                    <a:pt x="49834" y="3410"/>
                  </a:lnTo>
                  <a:lnTo>
                    <a:pt x="49591" y="3295"/>
                  </a:lnTo>
                  <a:lnTo>
                    <a:pt x="49068" y="3053"/>
                  </a:lnTo>
                  <a:lnTo>
                    <a:pt x="48506" y="2823"/>
                  </a:lnTo>
                  <a:lnTo>
                    <a:pt x="47880" y="2593"/>
                  </a:lnTo>
                  <a:lnTo>
                    <a:pt x="47216" y="2376"/>
                  </a:lnTo>
                  <a:lnTo>
                    <a:pt x="46488" y="2171"/>
                  </a:lnTo>
                  <a:lnTo>
                    <a:pt x="45722" y="1967"/>
                  </a:lnTo>
                  <a:lnTo>
                    <a:pt x="44917" y="1763"/>
                  </a:lnTo>
                  <a:lnTo>
                    <a:pt x="44061" y="1584"/>
                  </a:lnTo>
                  <a:lnTo>
                    <a:pt x="43167" y="1405"/>
                  </a:lnTo>
                  <a:lnTo>
                    <a:pt x="42222" y="1226"/>
                  </a:lnTo>
                  <a:lnTo>
                    <a:pt x="41252" y="1073"/>
                  </a:lnTo>
                  <a:lnTo>
                    <a:pt x="40243" y="920"/>
                  </a:lnTo>
                  <a:lnTo>
                    <a:pt x="39195" y="779"/>
                  </a:lnTo>
                  <a:lnTo>
                    <a:pt x="38110" y="652"/>
                  </a:lnTo>
                  <a:lnTo>
                    <a:pt x="36999" y="537"/>
                  </a:lnTo>
                  <a:lnTo>
                    <a:pt x="35849" y="422"/>
                  </a:lnTo>
                  <a:lnTo>
                    <a:pt x="34687" y="332"/>
                  </a:lnTo>
                  <a:lnTo>
                    <a:pt x="33487" y="243"/>
                  </a:lnTo>
                  <a:lnTo>
                    <a:pt x="32261" y="166"/>
                  </a:lnTo>
                  <a:lnTo>
                    <a:pt x="31009" y="115"/>
                  </a:lnTo>
                  <a:lnTo>
                    <a:pt x="29745" y="64"/>
                  </a:lnTo>
                  <a:lnTo>
                    <a:pt x="28455" y="26"/>
                  </a:lnTo>
                  <a:lnTo>
                    <a:pt x="27139" y="13"/>
                  </a:lnTo>
                  <a:lnTo>
                    <a:pt x="25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"/>
            <p:cNvSpPr/>
            <p:nvPr/>
          </p:nvSpPr>
          <p:spPr>
            <a:xfrm>
              <a:off x="1531253" y="3475732"/>
              <a:ext cx="627747" cy="112326"/>
            </a:xfrm>
            <a:custGeom>
              <a:rect b="b" l="l" r="r" t="t"/>
              <a:pathLst>
                <a:path extrusionOk="0" h="7587" w="42401">
                  <a:moveTo>
                    <a:pt x="21200" y="0"/>
                  </a:moveTo>
                  <a:lnTo>
                    <a:pt x="20115" y="13"/>
                  </a:lnTo>
                  <a:lnTo>
                    <a:pt x="19029" y="26"/>
                  </a:lnTo>
                  <a:lnTo>
                    <a:pt x="17969" y="51"/>
                  </a:lnTo>
                  <a:lnTo>
                    <a:pt x="16922" y="77"/>
                  </a:lnTo>
                  <a:lnTo>
                    <a:pt x="15900" y="128"/>
                  </a:lnTo>
                  <a:lnTo>
                    <a:pt x="14891" y="179"/>
                  </a:lnTo>
                  <a:lnTo>
                    <a:pt x="13908" y="230"/>
                  </a:lnTo>
                  <a:lnTo>
                    <a:pt x="12950" y="307"/>
                  </a:lnTo>
                  <a:lnTo>
                    <a:pt x="12005" y="383"/>
                  </a:lnTo>
                  <a:lnTo>
                    <a:pt x="11098" y="460"/>
                  </a:lnTo>
                  <a:lnTo>
                    <a:pt x="10204" y="549"/>
                  </a:lnTo>
                  <a:lnTo>
                    <a:pt x="9349" y="651"/>
                  </a:lnTo>
                  <a:lnTo>
                    <a:pt x="8518" y="754"/>
                  </a:lnTo>
                  <a:lnTo>
                    <a:pt x="7714" y="869"/>
                  </a:lnTo>
                  <a:lnTo>
                    <a:pt x="6948" y="996"/>
                  </a:lnTo>
                  <a:lnTo>
                    <a:pt x="6207" y="1111"/>
                  </a:lnTo>
                  <a:lnTo>
                    <a:pt x="5504" y="1252"/>
                  </a:lnTo>
                  <a:lnTo>
                    <a:pt x="4840" y="1379"/>
                  </a:lnTo>
                  <a:lnTo>
                    <a:pt x="4215" y="1533"/>
                  </a:lnTo>
                  <a:lnTo>
                    <a:pt x="3627" y="1673"/>
                  </a:lnTo>
                  <a:lnTo>
                    <a:pt x="3078" y="1826"/>
                  </a:lnTo>
                  <a:lnTo>
                    <a:pt x="2567" y="1992"/>
                  </a:lnTo>
                  <a:lnTo>
                    <a:pt x="2095" y="2158"/>
                  </a:lnTo>
                  <a:lnTo>
                    <a:pt x="1673" y="2325"/>
                  </a:lnTo>
                  <a:lnTo>
                    <a:pt x="1290" y="2491"/>
                  </a:lnTo>
                  <a:lnTo>
                    <a:pt x="958" y="2669"/>
                  </a:lnTo>
                  <a:lnTo>
                    <a:pt x="677" y="2848"/>
                  </a:lnTo>
                  <a:lnTo>
                    <a:pt x="549" y="2938"/>
                  </a:lnTo>
                  <a:lnTo>
                    <a:pt x="434" y="3027"/>
                  </a:lnTo>
                  <a:lnTo>
                    <a:pt x="332" y="3129"/>
                  </a:lnTo>
                  <a:lnTo>
                    <a:pt x="243" y="3219"/>
                  </a:lnTo>
                  <a:lnTo>
                    <a:pt x="179" y="3308"/>
                  </a:lnTo>
                  <a:lnTo>
                    <a:pt x="115" y="3410"/>
                  </a:lnTo>
                  <a:lnTo>
                    <a:pt x="64" y="3499"/>
                  </a:lnTo>
                  <a:lnTo>
                    <a:pt x="26" y="3602"/>
                  </a:lnTo>
                  <a:lnTo>
                    <a:pt x="13" y="3704"/>
                  </a:lnTo>
                  <a:lnTo>
                    <a:pt x="0" y="3793"/>
                  </a:lnTo>
                  <a:lnTo>
                    <a:pt x="13" y="3895"/>
                  </a:lnTo>
                  <a:lnTo>
                    <a:pt x="26" y="3985"/>
                  </a:lnTo>
                  <a:lnTo>
                    <a:pt x="64" y="4087"/>
                  </a:lnTo>
                  <a:lnTo>
                    <a:pt x="115" y="4189"/>
                  </a:lnTo>
                  <a:lnTo>
                    <a:pt x="179" y="4279"/>
                  </a:lnTo>
                  <a:lnTo>
                    <a:pt x="243" y="4368"/>
                  </a:lnTo>
                  <a:lnTo>
                    <a:pt x="332" y="4470"/>
                  </a:lnTo>
                  <a:lnTo>
                    <a:pt x="434" y="4559"/>
                  </a:lnTo>
                  <a:lnTo>
                    <a:pt x="549" y="4649"/>
                  </a:lnTo>
                  <a:lnTo>
                    <a:pt x="677" y="4738"/>
                  </a:lnTo>
                  <a:lnTo>
                    <a:pt x="958" y="4917"/>
                  </a:lnTo>
                  <a:lnTo>
                    <a:pt x="1290" y="5096"/>
                  </a:lnTo>
                  <a:lnTo>
                    <a:pt x="1673" y="5275"/>
                  </a:lnTo>
                  <a:lnTo>
                    <a:pt x="2095" y="5441"/>
                  </a:lnTo>
                  <a:lnTo>
                    <a:pt x="2567" y="5607"/>
                  </a:lnTo>
                  <a:lnTo>
                    <a:pt x="3078" y="5760"/>
                  </a:lnTo>
                  <a:lnTo>
                    <a:pt x="3627" y="5913"/>
                  </a:lnTo>
                  <a:lnTo>
                    <a:pt x="4215" y="6066"/>
                  </a:lnTo>
                  <a:lnTo>
                    <a:pt x="4840" y="6207"/>
                  </a:lnTo>
                  <a:lnTo>
                    <a:pt x="5504" y="6347"/>
                  </a:lnTo>
                  <a:lnTo>
                    <a:pt x="6207" y="6475"/>
                  </a:lnTo>
                  <a:lnTo>
                    <a:pt x="6948" y="6603"/>
                  </a:lnTo>
                  <a:lnTo>
                    <a:pt x="7714" y="6718"/>
                  </a:lnTo>
                  <a:lnTo>
                    <a:pt x="8518" y="6833"/>
                  </a:lnTo>
                  <a:lnTo>
                    <a:pt x="9349" y="6935"/>
                  </a:lnTo>
                  <a:lnTo>
                    <a:pt x="10204" y="7037"/>
                  </a:lnTo>
                  <a:lnTo>
                    <a:pt x="11098" y="7126"/>
                  </a:lnTo>
                  <a:lnTo>
                    <a:pt x="12005" y="7216"/>
                  </a:lnTo>
                  <a:lnTo>
                    <a:pt x="12950" y="7293"/>
                  </a:lnTo>
                  <a:lnTo>
                    <a:pt x="13908" y="7356"/>
                  </a:lnTo>
                  <a:lnTo>
                    <a:pt x="14891" y="7420"/>
                  </a:lnTo>
                  <a:lnTo>
                    <a:pt x="15900" y="7471"/>
                  </a:lnTo>
                  <a:lnTo>
                    <a:pt x="16922" y="7510"/>
                  </a:lnTo>
                  <a:lnTo>
                    <a:pt x="17969" y="7548"/>
                  </a:lnTo>
                  <a:lnTo>
                    <a:pt x="19029" y="7561"/>
                  </a:lnTo>
                  <a:lnTo>
                    <a:pt x="20115" y="7586"/>
                  </a:lnTo>
                  <a:lnTo>
                    <a:pt x="22286" y="7586"/>
                  </a:lnTo>
                  <a:lnTo>
                    <a:pt x="23371" y="7561"/>
                  </a:lnTo>
                  <a:lnTo>
                    <a:pt x="24431" y="7548"/>
                  </a:lnTo>
                  <a:lnTo>
                    <a:pt x="25466" y="7510"/>
                  </a:lnTo>
                  <a:lnTo>
                    <a:pt x="26500" y="7471"/>
                  </a:lnTo>
                  <a:lnTo>
                    <a:pt x="27496" y="7420"/>
                  </a:lnTo>
                  <a:lnTo>
                    <a:pt x="28493" y="7356"/>
                  </a:lnTo>
                  <a:lnTo>
                    <a:pt x="29450" y="7293"/>
                  </a:lnTo>
                  <a:lnTo>
                    <a:pt x="30383" y="7216"/>
                  </a:lnTo>
                  <a:lnTo>
                    <a:pt x="31302" y="7126"/>
                  </a:lnTo>
                  <a:lnTo>
                    <a:pt x="32183" y="7037"/>
                  </a:lnTo>
                  <a:lnTo>
                    <a:pt x="33052" y="6935"/>
                  </a:lnTo>
                  <a:lnTo>
                    <a:pt x="33882" y="6833"/>
                  </a:lnTo>
                  <a:lnTo>
                    <a:pt x="34687" y="6718"/>
                  </a:lnTo>
                  <a:lnTo>
                    <a:pt x="35453" y="6603"/>
                  </a:lnTo>
                  <a:lnTo>
                    <a:pt x="36181" y="6475"/>
                  </a:lnTo>
                  <a:lnTo>
                    <a:pt x="36883" y="6347"/>
                  </a:lnTo>
                  <a:lnTo>
                    <a:pt x="37560" y="6207"/>
                  </a:lnTo>
                  <a:lnTo>
                    <a:pt x="38186" y="6066"/>
                  </a:lnTo>
                  <a:lnTo>
                    <a:pt x="38773" y="5913"/>
                  </a:lnTo>
                  <a:lnTo>
                    <a:pt x="39323" y="5760"/>
                  </a:lnTo>
                  <a:lnTo>
                    <a:pt x="39833" y="5607"/>
                  </a:lnTo>
                  <a:lnTo>
                    <a:pt x="40306" y="5441"/>
                  </a:lnTo>
                  <a:lnTo>
                    <a:pt x="40727" y="5275"/>
                  </a:lnTo>
                  <a:lnTo>
                    <a:pt x="41111" y="5096"/>
                  </a:lnTo>
                  <a:lnTo>
                    <a:pt x="41443" y="4917"/>
                  </a:lnTo>
                  <a:lnTo>
                    <a:pt x="41724" y="4738"/>
                  </a:lnTo>
                  <a:lnTo>
                    <a:pt x="41851" y="4649"/>
                  </a:lnTo>
                  <a:lnTo>
                    <a:pt x="41966" y="4559"/>
                  </a:lnTo>
                  <a:lnTo>
                    <a:pt x="42068" y="4470"/>
                  </a:lnTo>
                  <a:lnTo>
                    <a:pt x="42145" y="4368"/>
                  </a:lnTo>
                  <a:lnTo>
                    <a:pt x="42222" y="4279"/>
                  </a:lnTo>
                  <a:lnTo>
                    <a:pt x="42285" y="4189"/>
                  </a:lnTo>
                  <a:lnTo>
                    <a:pt x="42337" y="4087"/>
                  </a:lnTo>
                  <a:lnTo>
                    <a:pt x="42362" y="3985"/>
                  </a:lnTo>
                  <a:lnTo>
                    <a:pt x="42388" y="3895"/>
                  </a:lnTo>
                  <a:lnTo>
                    <a:pt x="42400" y="3793"/>
                  </a:lnTo>
                  <a:lnTo>
                    <a:pt x="42388" y="3704"/>
                  </a:lnTo>
                  <a:lnTo>
                    <a:pt x="42362" y="3602"/>
                  </a:lnTo>
                  <a:lnTo>
                    <a:pt x="42337" y="3499"/>
                  </a:lnTo>
                  <a:lnTo>
                    <a:pt x="42285" y="3410"/>
                  </a:lnTo>
                  <a:lnTo>
                    <a:pt x="42222" y="3308"/>
                  </a:lnTo>
                  <a:lnTo>
                    <a:pt x="42145" y="3219"/>
                  </a:lnTo>
                  <a:lnTo>
                    <a:pt x="42068" y="3129"/>
                  </a:lnTo>
                  <a:lnTo>
                    <a:pt x="41966" y="3027"/>
                  </a:lnTo>
                  <a:lnTo>
                    <a:pt x="41851" y="2938"/>
                  </a:lnTo>
                  <a:lnTo>
                    <a:pt x="41724" y="2848"/>
                  </a:lnTo>
                  <a:lnTo>
                    <a:pt x="41443" y="2669"/>
                  </a:lnTo>
                  <a:lnTo>
                    <a:pt x="41111" y="2491"/>
                  </a:lnTo>
                  <a:lnTo>
                    <a:pt x="40727" y="2325"/>
                  </a:lnTo>
                  <a:lnTo>
                    <a:pt x="40306" y="2158"/>
                  </a:lnTo>
                  <a:lnTo>
                    <a:pt x="39833" y="1992"/>
                  </a:lnTo>
                  <a:lnTo>
                    <a:pt x="39323" y="1826"/>
                  </a:lnTo>
                  <a:lnTo>
                    <a:pt x="38773" y="1673"/>
                  </a:lnTo>
                  <a:lnTo>
                    <a:pt x="38186" y="1533"/>
                  </a:lnTo>
                  <a:lnTo>
                    <a:pt x="37560" y="1379"/>
                  </a:lnTo>
                  <a:lnTo>
                    <a:pt x="36883" y="1252"/>
                  </a:lnTo>
                  <a:lnTo>
                    <a:pt x="36181" y="1111"/>
                  </a:lnTo>
                  <a:lnTo>
                    <a:pt x="35453" y="996"/>
                  </a:lnTo>
                  <a:lnTo>
                    <a:pt x="34687" y="869"/>
                  </a:lnTo>
                  <a:lnTo>
                    <a:pt x="33882" y="754"/>
                  </a:lnTo>
                  <a:lnTo>
                    <a:pt x="33052" y="651"/>
                  </a:lnTo>
                  <a:lnTo>
                    <a:pt x="32183" y="549"/>
                  </a:lnTo>
                  <a:lnTo>
                    <a:pt x="31302" y="460"/>
                  </a:lnTo>
                  <a:lnTo>
                    <a:pt x="30383" y="383"/>
                  </a:lnTo>
                  <a:lnTo>
                    <a:pt x="29450" y="307"/>
                  </a:lnTo>
                  <a:lnTo>
                    <a:pt x="28493" y="230"/>
                  </a:lnTo>
                  <a:lnTo>
                    <a:pt x="27496" y="179"/>
                  </a:lnTo>
                  <a:lnTo>
                    <a:pt x="26500" y="128"/>
                  </a:lnTo>
                  <a:lnTo>
                    <a:pt x="25466" y="77"/>
                  </a:lnTo>
                  <a:lnTo>
                    <a:pt x="24431" y="51"/>
                  </a:lnTo>
                  <a:lnTo>
                    <a:pt x="23371" y="26"/>
                  </a:lnTo>
                  <a:lnTo>
                    <a:pt x="22286" y="13"/>
                  </a:lnTo>
                  <a:lnTo>
                    <a:pt x="21200" y="0"/>
                  </a:lnTo>
                  <a:close/>
                </a:path>
              </a:pathLst>
            </a:custGeom>
            <a:solidFill>
              <a:srgbClr val="FFBB6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"/>
            <p:cNvSpPr/>
            <p:nvPr/>
          </p:nvSpPr>
          <p:spPr>
            <a:xfrm>
              <a:off x="1550159" y="3475732"/>
              <a:ext cx="609211" cy="83397"/>
            </a:xfrm>
            <a:custGeom>
              <a:rect b="b" l="l" r="r" t="t"/>
              <a:pathLst>
                <a:path extrusionOk="0" h="5633" w="41149">
                  <a:moveTo>
                    <a:pt x="19949" y="0"/>
                  </a:moveTo>
                  <a:lnTo>
                    <a:pt x="18237" y="13"/>
                  </a:lnTo>
                  <a:lnTo>
                    <a:pt x="16577" y="51"/>
                  </a:lnTo>
                  <a:lnTo>
                    <a:pt x="14943" y="115"/>
                  </a:lnTo>
                  <a:lnTo>
                    <a:pt x="13372" y="192"/>
                  </a:lnTo>
                  <a:lnTo>
                    <a:pt x="11839" y="294"/>
                  </a:lnTo>
                  <a:lnTo>
                    <a:pt x="10370" y="409"/>
                  </a:lnTo>
                  <a:lnTo>
                    <a:pt x="8966" y="549"/>
                  </a:lnTo>
                  <a:lnTo>
                    <a:pt x="7625" y="715"/>
                  </a:lnTo>
                  <a:lnTo>
                    <a:pt x="6360" y="881"/>
                  </a:lnTo>
                  <a:lnTo>
                    <a:pt x="5173" y="1073"/>
                  </a:lnTo>
                  <a:lnTo>
                    <a:pt x="4074" y="1290"/>
                  </a:lnTo>
                  <a:lnTo>
                    <a:pt x="3551" y="1392"/>
                  </a:lnTo>
                  <a:lnTo>
                    <a:pt x="3065" y="1507"/>
                  </a:lnTo>
                  <a:lnTo>
                    <a:pt x="2593" y="1622"/>
                  </a:lnTo>
                  <a:lnTo>
                    <a:pt x="2146" y="1737"/>
                  </a:lnTo>
                  <a:lnTo>
                    <a:pt x="1724" y="1865"/>
                  </a:lnTo>
                  <a:lnTo>
                    <a:pt x="1316" y="1992"/>
                  </a:lnTo>
                  <a:lnTo>
                    <a:pt x="945" y="2120"/>
                  </a:lnTo>
                  <a:lnTo>
                    <a:pt x="600" y="2248"/>
                  </a:lnTo>
                  <a:lnTo>
                    <a:pt x="281" y="2376"/>
                  </a:lnTo>
                  <a:lnTo>
                    <a:pt x="0" y="2516"/>
                  </a:lnTo>
                  <a:lnTo>
                    <a:pt x="0" y="2516"/>
                  </a:lnTo>
                  <a:lnTo>
                    <a:pt x="715" y="2299"/>
                  </a:lnTo>
                  <a:lnTo>
                    <a:pt x="1507" y="2095"/>
                  </a:lnTo>
                  <a:lnTo>
                    <a:pt x="2363" y="1903"/>
                  </a:lnTo>
                  <a:lnTo>
                    <a:pt x="3295" y="1724"/>
                  </a:lnTo>
                  <a:lnTo>
                    <a:pt x="4291" y="1545"/>
                  </a:lnTo>
                  <a:lnTo>
                    <a:pt x="5351" y="1392"/>
                  </a:lnTo>
                  <a:lnTo>
                    <a:pt x="6462" y="1239"/>
                  </a:lnTo>
                  <a:lnTo>
                    <a:pt x="7625" y="1098"/>
                  </a:lnTo>
                  <a:lnTo>
                    <a:pt x="8851" y="984"/>
                  </a:lnTo>
                  <a:lnTo>
                    <a:pt x="10115" y="881"/>
                  </a:lnTo>
                  <a:lnTo>
                    <a:pt x="11430" y="779"/>
                  </a:lnTo>
                  <a:lnTo>
                    <a:pt x="12784" y="703"/>
                  </a:lnTo>
                  <a:lnTo>
                    <a:pt x="14163" y="651"/>
                  </a:lnTo>
                  <a:lnTo>
                    <a:pt x="15594" y="600"/>
                  </a:lnTo>
                  <a:lnTo>
                    <a:pt x="17050" y="575"/>
                  </a:lnTo>
                  <a:lnTo>
                    <a:pt x="18531" y="562"/>
                  </a:lnTo>
                  <a:lnTo>
                    <a:pt x="19617" y="575"/>
                  </a:lnTo>
                  <a:lnTo>
                    <a:pt x="20690" y="588"/>
                  </a:lnTo>
                  <a:lnTo>
                    <a:pt x="21762" y="613"/>
                  </a:lnTo>
                  <a:lnTo>
                    <a:pt x="22797" y="639"/>
                  </a:lnTo>
                  <a:lnTo>
                    <a:pt x="23831" y="690"/>
                  </a:lnTo>
                  <a:lnTo>
                    <a:pt x="24827" y="741"/>
                  </a:lnTo>
                  <a:lnTo>
                    <a:pt x="25811" y="792"/>
                  </a:lnTo>
                  <a:lnTo>
                    <a:pt x="26781" y="869"/>
                  </a:lnTo>
                  <a:lnTo>
                    <a:pt x="27714" y="932"/>
                  </a:lnTo>
                  <a:lnTo>
                    <a:pt x="28633" y="1022"/>
                  </a:lnTo>
                  <a:lnTo>
                    <a:pt x="29514" y="1111"/>
                  </a:lnTo>
                  <a:lnTo>
                    <a:pt x="30383" y="1213"/>
                  </a:lnTo>
                  <a:lnTo>
                    <a:pt x="31213" y="1316"/>
                  </a:lnTo>
                  <a:lnTo>
                    <a:pt x="32005" y="1431"/>
                  </a:lnTo>
                  <a:lnTo>
                    <a:pt x="32784" y="1545"/>
                  </a:lnTo>
                  <a:lnTo>
                    <a:pt x="33512" y="1673"/>
                  </a:lnTo>
                  <a:lnTo>
                    <a:pt x="34214" y="1801"/>
                  </a:lnTo>
                  <a:lnTo>
                    <a:pt x="34878" y="1941"/>
                  </a:lnTo>
                  <a:lnTo>
                    <a:pt x="35517" y="2082"/>
                  </a:lnTo>
                  <a:lnTo>
                    <a:pt x="36104" y="2235"/>
                  </a:lnTo>
                  <a:lnTo>
                    <a:pt x="36653" y="2388"/>
                  </a:lnTo>
                  <a:lnTo>
                    <a:pt x="37164" y="2554"/>
                  </a:lnTo>
                  <a:lnTo>
                    <a:pt x="37637" y="2708"/>
                  </a:lnTo>
                  <a:lnTo>
                    <a:pt x="38058" y="2874"/>
                  </a:lnTo>
                  <a:lnTo>
                    <a:pt x="38441" y="3052"/>
                  </a:lnTo>
                  <a:lnTo>
                    <a:pt x="38774" y="3231"/>
                  </a:lnTo>
                  <a:lnTo>
                    <a:pt x="39054" y="3410"/>
                  </a:lnTo>
                  <a:lnTo>
                    <a:pt x="39182" y="3499"/>
                  </a:lnTo>
                  <a:lnTo>
                    <a:pt x="39297" y="3589"/>
                  </a:lnTo>
                  <a:lnTo>
                    <a:pt x="39387" y="3678"/>
                  </a:lnTo>
                  <a:lnTo>
                    <a:pt x="39476" y="3780"/>
                  </a:lnTo>
                  <a:lnTo>
                    <a:pt x="39553" y="3870"/>
                  </a:lnTo>
                  <a:lnTo>
                    <a:pt x="39616" y="3972"/>
                  </a:lnTo>
                  <a:lnTo>
                    <a:pt x="39667" y="4061"/>
                  </a:lnTo>
                  <a:lnTo>
                    <a:pt x="39693" y="4164"/>
                  </a:lnTo>
                  <a:lnTo>
                    <a:pt x="39719" y="4253"/>
                  </a:lnTo>
                  <a:lnTo>
                    <a:pt x="39719" y="4355"/>
                  </a:lnTo>
                  <a:lnTo>
                    <a:pt x="39719" y="4445"/>
                  </a:lnTo>
                  <a:lnTo>
                    <a:pt x="39706" y="4521"/>
                  </a:lnTo>
                  <a:lnTo>
                    <a:pt x="39680" y="4611"/>
                  </a:lnTo>
                  <a:lnTo>
                    <a:pt x="39642" y="4687"/>
                  </a:lnTo>
                  <a:lnTo>
                    <a:pt x="39591" y="4777"/>
                  </a:lnTo>
                  <a:lnTo>
                    <a:pt x="39540" y="4853"/>
                  </a:lnTo>
                  <a:lnTo>
                    <a:pt x="39399" y="5019"/>
                  </a:lnTo>
                  <a:lnTo>
                    <a:pt x="39220" y="5172"/>
                  </a:lnTo>
                  <a:lnTo>
                    <a:pt x="39016" y="5326"/>
                  </a:lnTo>
                  <a:lnTo>
                    <a:pt x="38761" y="5479"/>
                  </a:lnTo>
                  <a:lnTo>
                    <a:pt x="38480" y="5632"/>
                  </a:lnTo>
                  <a:lnTo>
                    <a:pt x="38480" y="5632"/>
                  </a:lnTo>
                  <a:lnTo>
                    <a:pt x="39080" y="5428"/>
                  </a:lnTo>
                  <a:lnTo>
                    <a:pt x="39361" y="5326"/>
                  </a:lnTo>
                  <a:lnTo>
                    <a:pt x="39616" y="5211"/>
                  </a:lnTo>
                  <a:lnTo>
                    <a:pt x="39846" y="5096"/>
                  </a:lnTo>
                  <a:lnTo>
                    <a:pt x="40063" y="4994"/>
                  </a:lnTo>
                  <a:lnTo>
                    <a:pt x="40268" y="4879"/>
                  </a:lnTo>
                  <a:lnTo>
                    <a:pt x="40447" y="4764"/>
                  </a:lnTo>
                  <a:lnTo>
                    <a:pt x="40613" y="4649"/>
                  </a:lnTo>
                  <a:lnTo>
                    <a:pt x="40753" y="4534"/>
                  </a:lnTo>
                  <a:lnTo>
                    <a:pt x="40868" y="4406"/>
                  </a:lnTo>
                  <a:lnTo>
                    <a:pt x="40970" y="4291"/>
                  </a:lnTo>
                  <a:lnTo>
                    <a:pt x="41047" y="4164"/>
                  </a:lnTo>
                  <a:lnTo>
                    <a:pt x="41098" y="4049"/>
                  </a:lnTo>
                  <a:lnTo>
                    <a:pt x="41136" y="3921"/>
                  </a:lnTo>
                  <a:lnTo>
                    <a:pt x="41149" y="3793"/>
                  </a:lnTo>
                  <a:lnTo>
                    <a:pt x="41136" y="3704"/>
                  </a:lnTo>
                  <a:lnTo>
                    <a:pt x="41111" y="3602"/>
                  </a:lnTo>
                  <a:lnTo>
                    <a:pt x="41085" y="3499"/>
                  </a:lnTo>
                  <a:lnTo>
                    <a:pt x="41034" y="3410"/>
                  </a:lnTo>
                  <a:lnTo>
                    <a:pt x="40970" y="3308"/>
                  </a:lnTo>
                  <a:lnTo>
                    <a:pt x="40906" y="3219"/>
                  </a:lnTo>
                  <a:lnTo>
                    <a:pt x="40817" y="3129"/>
                  </a:lnTo>
                  <a:lnTo>
                    <a:pt x="40715" y="3027"/>
                  </a:lnTo>
                  <a:lnTo>
                    <a:pt x="40600" y="2938"/>
                  </a:lnTo>
                  <a:lnTo>
                    <a:pt x="40472" y="2848"/>
                  </a:lnTo>
                  <a:lnTo>
                    <a:pt x="40191" y="2669"/>
                  </a:lnTo>
                  <a:lnTo>
                    <a:pt x="39859" y="2491"/>
                  </a:lnTo>
                  <a:lnTo>
                    <a:pt x="39476" y="2325"/>
                  </a:lnTo>
                  <a:lnTo>
                    <a:pt x="39054" y="2158"/>
                  </a:lnTo>
                  <a:lnTo>
                    <a:pt x="38582" y="1992"/>
                  </a:lnTo>
                  <a:lnTo>
                    <a:pt x="38071" y="1826"/>
                  </a:lnTo>
                  <a:lnTo>
                    <a:pt x="37522" y="1673"/>
                  </a:lnTo>
                  <a:lnTo>
                    <a:pt x="36934" y="1533"/>
                  </a:lnTo>
                  <a:lnTo>
                    <a:pt x="36309" y="1379"/>
                  </a:lnTo>
                  <a:lnTo>
                    <a:pt x="35632" y="1252"/>
                  </a:lnTo>
                  <a:lnTo>
                    <a:pt x="34942" y="1111"/>
                  </a:lnTo>
                  <a:lnTo>
                    <a:pt x="34201" y="996"/>
                  </a:lnTo>
                  <a:lnTo>
                    <a:pt x="33435" y="869"/>
                  </a:lnTo>
                  <a:lnTo>
                    <a:pt x="32631" y="754"/>
                  </a:lnTo>
                  <a:lnTo>
                    <a:pt x="31800" y="651"/>
                  </a:lnTo>
                  <a:lnTo>
                    <a:pt x="30945" y="549"/>
                  </a:lnTo>
                  <a:lnTo>
                    <a:pt x="30051" y="460"/>
                  </a:lnTo>
                  <a:lnTo>
                    <a:pt x="29144" y="383"/>
                  </a:lnTo>
                  <a:lnTo>
                    <a:pt x="28199" y="307"/>
                  </a:lnTo>
                  <a:lnTo>
                    <a:pt x="27241" y="230"/>
                  </a:lnTo>
                  <a:lnTo>
                    <a:pt x="26258" y="179"/>
                  </a:lnTo>
                  <a:lnTo>
                    <a:pt x="25249" y="128"/>
                  </a:lnTo>
                  <a:lnTo>
                    <a:pt x="24214" y="77"/>
                  </a:lnTo>
                  <a:lnTo>
                    <a:pt x="23180" y="51"/>
                  </a:lnTo>
                  <a:lnTo>
                    <a:pt x="22120" y="26"/>
                  </a:lnTo>
                  <a:lnTo>
                    <a:pt x="21034" y="13"/>
                  </a:lnTo>
                  <a:lnTo>
                    <a:pt x="19949" y="0"/>
                  </a:lnTo>
                  <a:close/>
                </a:path>
              </a:pathLst>
            </a:custGeom>
            <a:solidFill>
              <a:srgbClr val="FFCB9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8" name="Google Shape;728;p1"/>
          <p:cNvSpPr txBox="1"/>
          <p:nvPr>
            <p:ph idx="1" type="subTitle"/>
          </p:nvPr>
        </p:nvSpPr>
        <p:spPr>
          <a:xfrm>
            <a:off x="1323248" y="4658138"/>
            <a:ext cx="5183600" cy="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November 2024</a:t>
            </a:r>
            <a:endParaRPr b="1" sz="1800"/>
          </a:p>
        </p:txBody>
      </p:sp>
      <p:sp>
        <p:nvSpPr>
          <p:cNvPr id="729" name="Google Shape;729;p1"/>
          <p:cNvSpPr txBox="1"/>
          <p:nvPr>
            <p:ph idx="12" type="sldNum"/>
          </p:nvPr>
        </p:nvSpPr>
        <p:spPr>
          <a:xfrm>
            <a:off x="8933835" y="63368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/>
              <a:t>‹#›</a:t>
            </a:fld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"/>
          <p:cNvSpPr/>
          <p:nvPr/>
        </p:nvSpPr>
        <p:spPr>
          <a:xfrm>
            <a:off x="1247067" y="6053467"/>
            <a:ext cx="4622800" cy="4208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8" name="Google Shape;1078;p10"/>
          <p:cNvGrpSpPr/>
          <p:nvPr/>
        </p:nvGrpSpPr>
        <p:grpSpPr>
          <a:xfrm>
            <a:off x="1709100" y="1112649"/>
            <a:ext cx="3707392" cy="5097716"/>
            <a:chOff x="-734425" y="725975"/>
            <a:chExt cx="2684700" cy="3691500"/>
          </a:xfrm>
        </p:grpSpPr>
        <p:sp>
          <p:nvSpPr>
            <p:cNvPr id="1079" name="Google Shape;1079;p10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fmla="val 4846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3" name="Google Shape;1083;p10"/>
          <p:cNvPicPr preferRelativeResize="0"/>
          <p:nvPr/>
        </p:nvPicPr>
        <p:blipFill rotWithShape="1">
          <a:blip r:embed="rId3">
            <a:alphaModFix/>
          </a:blip>
          <a:srcRect b="0" l="56547" r="1910" t="0"/>
          <a:stretch/>
        </p:blipFill>
        <p:spPr>
          <a:xfrm>
            <a:off x="1866371" y="1364712"/>
            <a:ext cx="3383972" cy="457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4" name="Google Shape;1084;p10"/>
          <p:cNvGrpSpPr/>
          <p:nvPr/>
        </p:nvGrpSpPr>
        <p:grpSpPr>
          <a:xfrm>
            <a:off x="6269267" y="490900"/>
            <a:ext cx="1282067" cy="1070800"/>
            <a:chOff x="4781075" y="719300"/>
            <a:chExt cx="961550" cy="803100"/>
          </a:xfrm>
        </p:grpSpPr>
        <p:sp>
          <p:nvSpPr>
            <p:cNvPr id="1085" name="Google Shape;1085;p10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8" name="Google Shape;1088;p10"/>
          <p:cNvSpPr txBox="1"/>
          <p:nvPr/>
        </p:nvSpPr>
        <p:spPr>
          <a:xfrm>
            <a:off x="5407614" y="3335458"/>
            <a:ext cx="653415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Calibri"/>
              <a:buNone/>
            </a:pPr>
            <a:r>
              <a:rPr b="1" lang="en-US" sz="4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Copiers’ Sales and Profit Analysis</a:t>
            </a:r>
            <a:endParaRPr/>
          </a:p>
        </p:txBody>
      </p:sp>
      <p:sp>
        <p:nvSpPr>
          <p:cNvPr id="1089" name="Google Shape;1089;p10"/>
          <p:cNvSpPr txBox="1"/>
          <p:nvPr/>
        </p:nvSpPr>
        <p:spPr>
          <a:xfrm>
            <a:off x="5625833" y="6438733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1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11"/>
          <p:cNvGrpSpPr/>
          <p:nvPr/>
        </p:nvGrpSpPr>
        <p:grpSpPr>
          <a:xfrm>
            <a:off x="282882" y="5271323"/>
            <a:ext cx="509154" cy="495201"/>
            <a:chOff x="-1183550" y="3586525"/>
            <a:chExt cx="296175" cy="290550"/>
          </a:xfrm>
        </p:grpSpPr>
        <p:sp>
          <p:nvSpPr>
            <p:cNvPr id="1097" name="Google Shape;1097;p11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6" name="Google Shape;1106;p11"/>
          <p:cNvSpPr txBox="1"/>
          <p:nvPr/>
        </p:nvSpPr>
        <p:spPr>
          <a:xfrm>
            <a:off x="793700" y="5473204"/>
            <a:ext cx="11299366" cy="115781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Shows steady growth in revenue and profit, especially between 2016 and 2017, making it the largest contributor to Copier sales.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Corporate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Experienced strong revenue growth from 2014 to 2016, with a slight decrease in 2017. While it has high potential, profit growth has been inconsistent with year-to-year fluctuations.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Office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potential market with strong sales growth in 2017.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82" y="653667"/>
            <a:ext cx="5964922" cy="407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607947"/>
            <a:ext cx="5813118" cy="407168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"/>
          <p:cNvSpPr txBox="1"/>
          <p:nvPr/>
        </p:nvSpPr>
        <p:spPr>
          <a:xfrm>
            <a:off x="5592725" y="6415839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2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6" name="Google Shape;1116;p12"/>
          <p:cNvGrpSpPr/>
          <p:nvPr/>
        </p:nvGrpSpPr>
        <p:grpSpPr>
          <a:xfrm>
            <a:off x="9812072" y="1114929"/>
            <a:ext cx="509154" cy="495201"/>
            <a:chOff x="-1183550" y="3586525"/>
            <a:chExt cx="296175" cy="290550"/>
          </a:xfrm>
        </p:grpSpPr>
        <p:sp>
          <p:nvSpPr>
            <p:cNvPr id="1117" name="Google Shape;1117;p12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6" name="Google Shape;1126;p12"/>
          <p:cNvSpPr txBox="1"/>
          <p:nvPr/>
        </p:nvSpPr>
        <p:spPr>
          <a:xfrm>
            <a:off x="9624059" y="3351118"/>
            <a:ext cx="2416699" cy="104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West and East: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The main markets for Copiers with the highest sales and profits.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potential but unstable market.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South: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Although the sales and profits are the lowest, there are times of good growth.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2"/>
          <p:cNvSpPr/>
          <p:nvPr/>
        </p:nvSpPr>
        <p:spPr>
          <a:xfrm>
            <a:off x="8409038" y="5174270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8" name="Google Shape;112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18" y="629044"/>
            <a:ext cx="9104742" cy="4832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2"/>
          <p:cNvSpPr txBox="1"/>
          <p:nvPr/>
        </p:nvSpPr>
        <p:spPr>
          <a:xfrm>
            <a:off x="1316246" y="5767291"/>
            <a:ext cx="83078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categorise the regions into two groups: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high-sales regions (East and West) and low-sales regions (Central and South)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2"/>
          <p:cNvSpPr/>
          <p:nvPr/>
        </p:nvSpPr>
        <p:spPr>
          <a:xfrm>
            <a:off x="990771" y="5856388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2"/>
          <p:cNvSpPr txBox="1"/>
          <p:nvPr/>
        </p:nvSpPr>
        <p:spPr>
          <a:xfrm>
            <a:off x="5744603" y="6413622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3"/>
          <p:cNvSpPr/>
          <p:nvPr/>
        </p:nvSpPr>
        <p:spPr>
          <a:xfrm>
            <a:off x="6290900" y="6043867"/>
            <a:ext cx="5497200" cy="334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7" name="Google Shape;1137;p13"/>
          <p:cNvGrpSpPr/>
          <p:nvPr/>
        </p:nvGrpSpPr>
        <p:grpSpPr>
          <a:xfrm>
            <a:off x="5611101" y="1171215"/>
            <a:ext cx="6521476" cy="5052714"/>
            <a:chOff x="-2139550" y="2500801"/>
            <a:chExt cx="6190491" cy="4796274"/>
          </a:xfrm>
        </p:grpSpPr>
        <p:sp>
          <p:nvSpPr>
            <p:cNvPr id="1138" name="Google Shape;1138;p13"/>
            <p:cNvSpPr/>
            <p:nvPr/>
          </p:nvSpPr>
          <p:spPr>
            <a:xfrm>
              <a:off x="-2139550" y="3097200"/>
              <a:ext cx="5635800" cy="4199875"/>
            </a:xfrm>
            <a:custGeom>
              <a:rect b="b" l="l" r="r" t="t"/>
              <a:pathLst>
                <a:path extrusionOk="0" h="167995" w="225432">
                  <a:moveTo>
                    <a:pt x="0" y="167995"/>
                  </a:moveTo>
                  <a:lnTo>
                    <a:pt x="90683" y="60923"/>
                  </a:lnTo>
                  <a:lnTo>
                    <a:pt x="119454" y="79133"/>
                  </a:lnTo>
                  <a:lnTo>
                    <a:pt x="156238" y="36157"/>
                  </a:lnTo>
                  <a:lnTo>
                    <a:pt x="180639" y="54731"/>
                  </a:lnTo>
                  <a:lnTo>
                    <a:pt x="225432" y="0"/>
                  </a:lnTo>
                </a:path>
              </a:pathLst>
            </a:custGeom>
            <a:noFill/>
            <a:ln cap="flat" cmpd="sng" w="152400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 rot="2161912">
              <a:off x="3352814" y="2604351"/>
              <a:ext cx="562020" cy="645548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13"/>
          <p:cNvGrpSpPr/>
          <p:nvPr/>
        </p:nvGrpSpPr>
        <p:grpSpPr>
          <a:xfrm>
            <a:off x="9774349" y="3199195"/>
            <a:ext cx="1591384" cy="1492731"/>
            <a:chOff x="6410375" y="703200"/>
            <a:chExt cx="2108725" cy="1978000"/>
          </a:xfrm>
        </p:grpSpPr>
        <p:sp>
          <p:nvSpPr>
            <p:cNvPr id="1141" name="Google Shape;1141;p13"/>
            <p:cNvSpPr/>
            <p:nvPr/>
          </p:nvSpPr>
          <p:spPr>
            <a:xfrm>
              <a:off x="6410375" y="703200"/>
              <a:ext cx="2108725" cy="1978000"/>
            </a:xfrm>
            <a:custGeom>
              <a:rect b="b" l="l" r="r" t="t"/>
              <a:pathLst>
                <a:path extrusionOk="0" h="79120" w="84349">
                  <a:moveTo>
                    <a:pt x="1" y="0"/>
                  </a:moveTo>
                  <a:lnTo>
                    <a:pt x="1" y="79120"/>
                  </a:lnTo>
                  <a:lnTo>
                    <a:pt x="84349" y="79120"/>
                  </a:lnTo>
                  <a:lnTo>
                    <a:pt x="8434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6410375" y="703200"/>
              <a:ext cx="2108725" cy="179350"/>
            </a:xfrm>
            <a:custGeom>
              <a:rect b="b" l="l" r="r" t="t"/>
              <a:pathLst>
                <a:path extrusionOk="0" h="7174" w="84349">
                  <a:moveTo>
                    <a:pt x="1" y="0"/>
                  </a:moveTo>
                  <a:lnTo>
                    <a:pt x="1" y="7173"/>
                  </a:lnTo>
                  <a:lnTo>
                    <a:pt x="84349" y="7173"/>
                  </a:lnTo>
                  <a:lnTo>
                    <a:pt x="843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8383050" y="748025"/>
              <a:ext cx="91975" cy="91200"/>
            </a:xfrm>
            <a:custGeom>
              <a:rect b="b" l="l" r="r" t="t"/>
              <a:pathLst>
                <a:path extrusionOk="0" fill="none" h="3648" w="3679">
                  <a:moveTo>
                    <a:pt x="1" y="0"/>
                  </a:moveTo>
                  <a:lnTo>
                    <a:pt x="3679" y="3648"/>
                  </a:lnTo>
                </a:path>
              </a:pathLst>
            </a:custGeom>
            <a:noFill/>
            <a:ln cap="rnd" cmpd="sng" w="15950">
              <a:solidFill>
                <a:srgbClr val="F2F2F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8383050" y="748025"/>
              <a:ext cx="91975" cy="91200"/>
            </a:xfrm>
            <a:custGeom>
              <a:rect b="b" l="l" r="r" t="t"/>
              <a:pathLst>
                <a:path extrusionOk="0" fill="none" h="3648" w="3679">
                  <a:moveTo>
                    <a:pt x="3679" y="0"/>
                  </a:moveTo>
                  <a:lnTo>
                    <a:pt x="1" y="3648"/>
                  </a:lnTo>
                </a:path>
              </a:pathLst>
            </a:custGeom>
            <a:noFill/>
            <a:ln cap="rnd" cmpd="sng" w="15950">
              <a:solidFill>
                <a:srgbClr val="F2F2F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7290325" y="1232075"/>
              <a:ext cx="620100" cy="79050"/>
            </a:xfrm>
            <a:custGeom>
              <a:rect b="b" l="l" r="r" t="t"/>
              <a:pathLst>
                <a:path extrusionOk="0" h="3162" w="24804">
                  <a:moveTo>
                    <a:pt x="1" y="0"/>
                  </a:moveTo>
                  <a:lnTo>
                    <a:pt x="1" y="3162"/>
                  </a:lnTo>
                  <a:lnTo>
                    <a:pt x="24804" y="3162"/>
                  </a:lnTo>
                  <a:lnTo>
                    <a:pt x="248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7290325" y="1089975"/>
              <a:ext cx="957500" cy="79050"/>
            </a:xfrm>
            <a:custGeom>
              <a:rect b="b" l="l" r="r" t="t"/>
              <a:pathLst>
                <a:path extrusionOk="0" h="3162" w="38300">
                  <a:moveTo>
                    <a:pt x="1" y="0"/>
                  </a:moveTo>
                  <a:lnTo>
                    <a:pt x="1" y="3162"/>
                  </a:lnTo>
                  <a:lnTo>
                    <a:pt x="38299" y="3162"/>
                  </a:lnTo>
                  <a:lnTo>
                    <a:pt x="38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7504625" y="1377200"/>
              <a:ext cx="743950" cy="78300"/>
            </a:xfrm>
            <a:custGeom>
              <a:rect b="b" l="l" r="r" t="t"/>
              <a:pathLst>
                <a:path extrusionOk="0" h="3132" w="29758">
                  <a:moveTo>
                    <a:pt x="0" y="1"/>
                  </a:moveTo>
                  <a:lnTo>
                    <a:pt x="0" y="3132"/>
                  </a:lnTo>
                  <a:lnTo>
                    <a:pt x="29758" y="3132"/>
                  </a:lnTo>
                  <a:lnTo>
                    <a:pt x="297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7504625" y="1529200"/>
              <a:ext cx="743950" cy="78275"/>
            </a:xfrm>
            <a:custGeom>
              <a:rect b="b" l="l" r="r" t="t"/>
              <a:pathLst>
                <a:path extrusionOk="0" h="3131" w="29758">
                  <a:moveTo>
                    <a:pt x="0" y="0"/>
                  </a:moveTo>
                  <a:lnTo>
                    <a:pt x="0" y="3131"/>
                  </a:lnTo>
                  <a:lnTo>
                    <a:pt x="29758" y="3131"/>
                  </a:lnTo>
                  <a:lnTo>
                    <a:pt x="297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6977250" y="1681925"/>
              <a:ext cx="1271325" cy="79050"/>
            </a:xfrm>
            <a:custGeom>
              <a:rect b="b" l="l" r="r" t="t"/>
              <a:pathLst>
                <a:path extrusionOk="0" h="3162" w="50853">
                  <a:moveTo>
                    <a:pt x="1" y="1"/>
                  </a:moveTo>
                  <a:lnTo>
                    <a:pt x="1" y="3162"/>
                  </a:lnTo>
                  <a:lnTo>
                    <a:pt x="50853" y="3162"/>
                  </a:lnTo>
                  <a:lnTo>
                    <a:pt x="50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7329075" y="1377975"/>
              <a:ext cx="95025" cy="87400"/>
            </a:xfrm>
            <a:custGeom>
              <a:rect b="b" l="l" r="r" t="t"/>
              <a:pathLst>
                <a:path extrusionOk="0" h="3496" w="3801">
                  <a:moveTo>
                    <a:pt x="3314" y="487"/>
                  </a:moveTo>
                  <a:lnTo>
                    <a:pt x="3314" y="3009"/>
                  </a:lnTo>
                  <a:lnTo>
                    <a:pt x="518" y="3009"/>
                  </a:lnTo>
                  <a:lnTo>
                    <a:pt x="518" y="487"/>
                  </a:lnTo>
                  <a:close/>
                  <a:moveTo>
                    <a:pt x="1" y="0"/>
                  </a:moveTo>
                  <a:lnTo>
                    <a:pt x="1" y="3496"/>
                  </a:lnTo>
                  <a:lnTo>
                    <a:pt x="3800" y="3496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7347325" y="1381000"/>
              <a:ext cx="85900" cy="55500"/>
            </a:xfrm>
            <a:custGeom>
              <a:rect b="b" l="l" r="r" t="t"/>
              <a:pathLst>
                <a:path extrusionOk="0" fill="none" h="2220" w="3436">
                  <a:moveTo>
                    <a:pt x="3435" y="1"/>
                  </a:moveTo>
                  <a:lnTo>
                    <a:pt x="1155" y="2220"/>
                  </a:lnTo>
                  <a:lnTo>
                    <a:pt x="0" y="1095"/>
                  </a:lnTo>
                </a:path>
              </a:pathLst>
            </a:custGeom>
            <a:noFill/>
            <a:ln cap="rnd" cmpd="sng" w="190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7329075" y="1522350"/>
              <a:ext cx="95025" cy="87400"/>
            </a:xfrm>
            <a:custGeom>
              <a:rect b="b" l="l" r="r" t="t"/>
              <a:pathLst>
                <a:path extrusionOk="0" h="3496" w="3801">
                  <a:moveTo>
                    <a:pt x="3314" y="487"/>
                  </a:moveTo>
                  <a:lnTo>
                    <a:pt x="3314" y="3010"/>
                  </a:lnTo>
                  <a:lnTo>
                    <a:pt x="518" y="3010"/>
                  </a:lnTo>
                  <a:lnTo>
                    <a:pt x="518" y="487"/>
                  </a:lnTo>
                  <a:close/>
                  <a:moveTo>
                    <a:pt x="1" y="0"/>
                  </a:moveTo>
                  <a:lnTo>
                    <a:pt x="1" y="3496"/>
                  </a:lnTo>
                  <a:lnTo>
                    <a:pt x="3800" y="3496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7346575" y="1535275"/>
              <a:ext cx="60800" cy="60800"/>
            </a:xfrm>
            <a:custGeom>
              <a:rect b="b" l="l" r="r" t="t"/>
              <a:pathLst>
                <a:path extrusionOk="0" fill="none" h="2432" w="2432">
                  <a:moveTo>
                    <a:pt x="2432" y="0"/>
                  </a:moveTo>
                  <a:lnTo>
                    <a:pt x="0" y="2432"/>
                  </a:lnTo>
                </a:path>
              </a:pathLst>
            </a:custGeom>
            <a:noFill/>
            <a:ln cap="rnd" cmpd="sng" w="18225">
              <a:solidFill>
                <a:srgbClr val="A5162E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7342775" y="1531475"/>
              <a:ext cx="66875" cy="67650"/>
            </a:xfrm>
            <a:custGeom>
              <a:rect b="b" l="l" r="r" t="t"/>
              <a:pathLst>
                <a:path extrusionOk="0" fill="none" h="2706" w="2675">
                  <a:moveTo>
                    <a:pt x="0" y="0"/>
                  </a:moveTo>
                  <a:lnTo>
                    <a:pt x="2675" y="2705"/>
                  </a:lnTo>
                </a:path>
              </a:pathLst>
            </a:custGeom>
            <a:noFill/>
            <a:ln cap="rnd" cmpd="sng" w="18225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6574500" y="1047425"/>
              <a:ext cx="587425" cy="552450"/>
            </a:xfrm>
            <a:custGeom>
              <a:rect b="b" l="l" r="r" t="t"/>
              <a:pathLst>
                <a:path extrusionOk="0" h="22098" w="23497">
                  <a:moveTo>
                    <a:pt x="1" y="0"/>
                  </a:moveTo>
                  <a:lnTo>
                    <a:pt x="1" y="22098"/>
                  </a:lnTo>
                  <a:lnTo>
                    <a:pt x="23497" y="22098"/>
                  </a:lnTo>
                  <a:lnTo>
                    <a:pt x="23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6644425" y="1320225"/>
              <a:ext cx="446850" cy="279650"/>
            </a:xfrm>
            <a:custGeom>
              <a:rect b="b" l="l" r="r" t="t"/>
              <a:pathLst>
                <a:path extrusionOk="0" h="11186" w="17874">
                  <a:moveTo>
                    <a:pt x="13466" y="0"/>
                  </a:moveTo>
                  <a:cubicBezTo>
                    <a:pt x="12311" y="1216"/>
                    <a:pt x="10730" y="1976"/>
                    <a:pt x="8937" y="1976"/>
                  </a:cubicBezTo>
                  <a:cubicBezTo>
                    <a:pt x="7235" y="1976"/>
                    <a:pt x="5654" y="1277"/>
                    <a:pt x="4560" y="152"/>
                  </a:cubicBezTo>
                  <a:cubicBezTo>
                    <a:pt x="1915" y="1155"/>
                    <a:pt x="0" y="3739"/>
                    <a:pt x="0" y="6778"/>
                  </a:cubicBezTo>
                  <a:lnTo>
                    <a:pt x="0" y="11186"/>
                  </a:lnTo>
                  <a:lnTo>
                    <a:pt x="17873" y="11186"/>
                  </a:lnTo>
                  <a:lnTo>
                    <a:pt x="17873" y="6140"/>
                  </a:lnTo>
                  <a:cubicBezTo>
                    <a:pt x="17873" y="3283"/>
                    <a:pt x="15989" y="851"/>
                    <a:pt x="13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6725725" y="1087100"/>
              <a:ext cx="284225" cy="258050"/>
            </a:xfrm>
            <a:custGeom>
              <a:rect b="b" l="l" r="r" t="t"/>
              <a:pathLst>
                <a:path extrusionOk="0" h="10322" w="11369">
                  <a:moveTo>
                    <a:pt x="5657" y="1"/>
                  </a:moveTo>
                  <a:cubicBezTo>
                    <a:pt x="3329" y="1"/>
                    <a:pt x="1210" y="1590"/>
                    <a:pt x="639" y="3976"/>
                  </a:cubicBezTo>
                  <a:cubicBezTo>
                    <a:pt x="1" y="6742"/>
                    <a:pt x="1703" y="9538"/>
                    <a:pt x="4499" y="10176"/>
                  </a:cubicBezTo>
                  <a:cubicBezTo>
                    <a:pt x="4905" y="10275"/>
                    <a:pt x="5312" y="10322"/>
                    <a:pt x="5713" y="10322"/>
                  </a:cubicBezTo>
                  <a:cubicBezTo>
                    <a:pt x="8040" y="10322"/>
                    <a:pt x="10155" y="8732"/>
                    <a:pt x="10700" y="6346"/>
                  </a:cubicBezTo>
                  <a:cubicBezTo>
                    <a:pt x="11369" y="3580"/>
                    <a:pt x="9667" y="784"/>
                    <a:pt x="6870" y="146"/>
                  </a:cubicBezTo>
                  <a:cubicBezTo>
                    <a:pt x="6464" y="48"/>
                    <a:pt x="6057" y="1"/>
                    <a:pt x="5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7312375" y="2038325"/>
              <a:ext cx="239375" cy="321450"/>
            </a:xfrm>
            <a:custGeom>
              <a:rect b="b" l="l" r="r" t="t"/>
              <a:pathLst>
                <a:path extrusionOk="0" h="12858" w="9575">
                  <a:moveTo>
                    <a:pt x="4833" y="0"/>
                  </a:moveTo>
                  <a:lnTo>
                    <a:pt x="0" y="4803"/>
                  </a:lnTo>
                  <a:cubicBezTo>
                    <a:pt x="1702" y="6748"/>
                    <a:pt x="2736" y="9301"/>
                    <a:pt x="2736" y="12067"/>
                  </a:cubicBezTo>
                  <a:cubicBezTo>
                    <a:pt x="2736" y="12341"/>
                    <a:pt x="2736" y="12614"/>
                    <a:pt x="2705" y="12857"/>
                  </a:cubicBezTo>
                  <a:lnTo>
                    <a:pt x="9544" y="12857"/>
                  </a:lnTo>
                  <a:cubicBezTo>
                    <a:pt x="9575" y="12614"/>
                    <a:pt x="9575" y="12341"/>
                    <a:pt x="9575" y="12067"/>
                  </a:cubicBezTo>
                  <a:cubicBezTo>
                    <a:pt x="9575" y="7386"/>
                    <a:pt x="7782" y="3131"/>
                    <a:pt x="4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6658100" y="2031475"/>
              <a:ext cx="244700" cy="328300"/>
            </a:xfrm>
            <a:custGeom>
              <a:rect b="b" l="l" r="r" t="t"/>
              <a:pathLst>
                <a:path extrusionOk="0" h="13132" w="9788">
                  <a:moveTo>
                    <a:pt x="4955" y="1"/>
                  </a:moveTo>
                  <a:cubicBezTo>
                    <a:pt x="1885" y="3192"/>
                    <a:pt x="1" y="7569"/>
                    <a:pt x="1" y="12341"/>
                  </a:cubicBezTo>
                  <a:cubicBezTo>
                    <a:pt x="1" y="12615"/>
                    <a:pt x="31" y="12888"/>
                    <a:pt x="31" y="13131"/>
                  </a:cubicBezTo>
                  <a:lnTo>
                    <a:pt x="6870" y="13131"/>
                  </a:lnTo>
                  <a:cubicBezTo>
                    <a:pt x="6840" y="12888"/>
                    <a:pt x="6840" y="12615"/>
                    <a:pt x="6840" y="12341"/>
                  </a:cubicBezTo>
                  <a:cubicBezTo>
                    <a:pt x="6840" y="9454"/>
                    <a:pt x="7934" y="6809"/>
                    <a:pt x="9788" y="4833"/>
                  </a:cubicBezTo>
                  <a:lnTo>
                    <a:pt x="4955" y="1"/>
                  </a:lnTo>
                  <a:close/>
                </a:path>
              </a:pathLst>
            </a:custGeom>
            <a:solidFill>
              <a:srgbClr val="DD510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6781975" y="1893925"/>
              <a:ext cx="329050" cy="259150"/>
            </a:xfrm>
            <a:custGeom>
              <a:rect b="b" l="l" r="r" t="t"/>
              <a:pathLst>
                <a:path extrusionOk="0" h="10366" w="13162">
                  <a:moveTo>
                    <a:pt x="13161" y="1"/>
                  </a:moveTo>
                  <a:cubicBezTo>
                    <a:pt x="13070" y="1"/>
                    <a:pt x="13009" y="1"/>
                    <a:pt x="12918" y="31"/>
                  </a:cubicBezTo>
                  <a:cubicBezTo>
                    <a:pt x="7842" y="31"/>
                    <a:pt x="3283" y="2159"/>
                    <a:pt x="0" y="5533"/>
                  </a:cubicBezTo>
                  <a:lnTo>
                    <a:pt x="4833" y="10366"/>
                  </a:lnTo>
                  <a:cubicBezTo>
                    <a:pt x="6839" y="8208"/>
                    <a:pt x="9727" y="6840"/>
                    <a:pt x="12918" y="6840"/>
                  </a:cubicBezTo>
                  <a:lnTo>
                    <a:pt x="13161" y="6840"/>
                  </a:lnTo>
                  <a:lnTo>
                    <a:pt x="131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7111750" y="1893175"/>
              <a:ext cx="322225" cy="265225"/>
            </a:xfrm>
            <a:custGeom>
              <a:rect b="b" l="l" r="r" t="t"/>
              <a:pathLst>
                <a:path extrusionOk="0" h="10609" w="12889">
                  <a:moveTo>
                    <a:pt x="1" y="1"/>
                  </a:moveTo>
                  <a:lnTo>
                    <a:pt x="1" y="6870"/>
                  </a:lnTo>
                  <a:cubicBezTo>
                    <a:pt x="3192" y="6931"/>
                    <a:pt x="6080" y="8390"/>
                    <a:pt x="8056" y="10609"/>
                  </a:cubicBezTo>
                  <a:lnTo>
                    <a:pt x="12889" y="5806"/>
                  </a:lnTo>
                  <a:cubicBezTo>
                    <a:pt x="9667" y="2311"/>
                    <a:pt x="5046" y="9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6617825" y="2340000"/>
              <a:ext cx="976500" cy="30400"/>
            </a:xfrm>
            <a:custGeom>
              <a:rect b="b" l="l" r="r" t="t"/>
              <a:pathLst>
                <a:path extrusionOk="0" h="1216" w="39060">
                  <a:moveTo>
                    <a:pt x="1" y="0"/>
                  </a:moveTo>
                  <a:lnTo>
                    <a:pt x="1" y="1216"/>
                  </a:lnTo>
                  <a:lnTo>
                    <a:pt x="39059" y="1216"/>
                  </a:lnTo>
                  <a:lnTo>
                    <a:pt x="39059" y="0"/>
                  </a:lnTo>
                  <a:close/>
                </a:path>
              </a:pathLst>
            </a:custGeom>
            <a:solidFill>
              <a:srgbClr val="6A88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6747000" y="2089975"/>
              <a:ext cx="386050" cy="235600"/>
            </a:xfrm>
            <a:custGeom>
              <a:rect b="b" l="l" r="r" t="t"/>
              <a:pathLst>
                <a:path extrusionOk="0" h="9424" w="15442">
                  <a:moveTo>
                    <a:pt x="1" y="1"/>
                  </a:moveTo>
                  <a:lnTo>
                    <a:pt x="14469" y="9424"/>
                  </a:lnTo>
                  <a:lnTo>
                    <a:pt x="15442" y="863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6574500" y="2504125"/>
              <a:ext cx="1674075" cy="79050"/>
            </a:xfrm>
            <a:custGeom>
              <a:rect b="b" l="l" r="r" t="t"/>
              <a:pathLst>
                <a:path extrusionOk="0" h="3162" w="66963">
                  <a:moveTo>
                    <a:pt x="1" y="1"/>
                  </a:moveTo>
                  <a:lnTo>
                    <a:pt x="1" y="3162"/>
                  </a:lnTo>
                  <a:lnTo>
                    <a:pt x="66963" y="3162"/>
                  </a:lnTo>
                  <a:lnTo>
                    <a:pt x="669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7769075" y="1903825"/>
              <a:ext cx="467350" cy="467350"/>
            </a:xfrm>
            <a:custGeom>
              <a:rect b="b" l="l" r="r" t="t"/>
              <a:pathLst>
                <a:path extrusionOk="0" h="18694" w="18694">
                  <a:moveTo>
                    <a:pt x="17447" y="1246"/>
                  </a:moveTo>
                  <a:lnTo>
                    <a:pt x="17447" y="17417"/>
                  </a:lnTo>
                  <a:lnTo>
                    <a:pt x="1277" y="17417"/>
                  </a:lnTo>
                  <a:lnTo>
                    <a:pt x="1277" y="1246"/>
                  </a:lnTo>
                  <a:close/>
                  <a:moveTo>
                    <a:pt x="0" y="0"/>
                  </a:moveTo>
                  <a:lnTo>
                    <a:pt x="0" y="18693"/>
                  </a:lnTo>
                  <a:lnTo>
                    <a:pt x="18693" y="18693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7807825" y="1959275"/>
              <a:ext cx="389850" cy="355100"/>
            </a:xfrm>
            <a:custGeom>
              <a:rect b="b" l="l" r="r" t="t"/>
              <a:pathLst>
                <a:path extrusionOk="0" h="14204" w="15594">
                  <a:moveTo>
                    <a:pt x="7812" y="1"/>
                  </a:moveTo>
                  <a:cubicBezTo>
                    <a:pt x="5996" y="1"/>
                    <a:pt x="4180" y="700"/>
                    <a:pt x="2797" y="2098"/>
                  </a:cubicBezTo>
                  <a:cubicBezTo>
                    <a:pt x="0" y="4864"/>
                    <a:pt x="0" y="9363"/>
                    <a:pt x="2797" y="12129"/>
                  </a:cubicBezTo>
                  <a:cubicBezTo>
                    <a:pt x="4180" y="13512"/>
                    <a:pt x="5996" y="14203"/>
                    <a:pt x="7812" y="14203"/>
                  </a:cubicBezTo>
                  <a:cubicBezTo>
                    <a:pt x="9628" y="14203"/>
                    <a:pt x="11444" y="13512"/>
                    <a:pt x="12827" y="12129"/>
                  </a:cubicBezTo>
                  <a:cubicBezTo>
                    <a:pt x="15593" y="9363"/>
                    <a:pt x="15593" y="4864"/>
                    <a:pt x="12827" y="2098"/>
                  </a:cubicBezTo>
                  <a:cubicBezTo>
                    <a:pt x="11444" y="700"/>
                    <a:pt x="9628" y="1"/>
                    <a:pt x="7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7839725" y="1987600"/>
              <a:ext cx="326775" cy="298475"/>
            </a:xfrm>
            <a:custGeom>
              <a:rect b="b" l="l" r="r" t="t"/>
              <a:pathLst>
                <a:path extrusionOk="0" h="11939" w="13071">
                  <a:moveTo>
                    <a:pt x="6536" y="0"/>
                  </a:moveTo>
                  <a:cubicBezTo>
                    <a:pt x="5009" y="0"/>
                    <a:pt x="3481" y="585"/>
                    <a:pt x="2311" y="1756"/>
                  </a:cubicBezTo>
                  <a:cubicBezTo>
                    <a:pt x="1" y="4096"/>
                    <a:pt x="1" y="7865"/>
                    <a:pt x="2311" y="10205"/>
                  </a:cubicBezTo>
                  <a:cubicBezTo>
                    <a:pt x="3481" y="11361"/>
                    <a:pt x="5009" y="11938"/>
                    <a:pt x="6536" y="11938"/>
                  </a:cubicBezTo>
                  <a:cubicBezTo>
                    <a:pt x="8063" y="11938"/>
                    <a:pt x="9591" y="11361"/>
                    <a:pt x="10761" y="10205"/>
                  </a:cubicBezTo>
                  <a:cubicBezTo>
                    <a:pt x="13071" y="7865"/>
                    <a:pt x="13071" y="4096"/>
                    <a:pt x="10761" y="1756"/>
                  </a:cubicBezTo>
                  <a:cubicBezTo>
                    <a:pt x="9591" y="585"/>
                    <a:pt x="8063" y="0"/>
                    <a:pt x="6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7915725" y="2044400"/>
              <a:ext cx="175550" cy="175550"/>
            </a:xfrm>
            <a:custGeom>
              <a:rect b="b" l="l" r="r" t="t"/>
              <a:pathLst>
                <a:path extrusionOk="0" h="7022" w="7022">
                  <a:moveTo>
                    <a:pt x="1003" y="0"/>
                  </a:moveTo>
                  <a:lnTo>
                    <a:pt x="0" y="1003"/>
                  </a:lnTo>
                  <a:lnTo>
                    <a:pt x="6019" y="7022"/>
                  </a:lnTo>
                  <a:lnTo>
                    <a:pt x="7022" y="6019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7915725" y="2043625"/>
              <a:ext cx="176325" cy="176325"/>
            </a:xfrm>
            <a:custGeom>
              <a:rect b="b" l="l" r="r" t="t"/>
              <a:pathLst>
                <a:path extrusionOk="0" h="7053" w="7053">
                  <a:moveTo>
                    <a:pt x="6019" y="1"/>
                  </a:moveTo>
                  <a:lnTo>
                    <a:pt x="0" y="6019"/>
                  </a:lnTo>
                  <a:lnTo>
                    <a:pt x="1034" y="7053"/>
                  </a:lnTo>
                  <a:lnTo>
                    <a:pt x="7052" y="1034"/>
                  </a:lnTo>
                  <a:lnTo>
                    <a:pt x="6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13"/>
          <p:cNvGrpSpPr/>
          <p:nvPr/>
        </p:nvGrpSpPr>
        <p:grpSpPr>
          <a:xfrm>
            <a:off x="7148264" y="4309209"/>
            <a:ext cx="3448448" cy="1872772"/>
            <a:chOff x="5361198" y="3162832"/>
            <a:chExt cx="2586336" cy="1404579"/>
          </a:xfrm>
        </p:grpSpPr>
        <p:sp>
          <p:nvSpPr>
            <p:cNvPr id="1171" name="Google Shape;1171;p13"/>
            <p:cNvSpPr/>
            <p:nvPr/>
          </p:nvSpPr>
          <p:spPr>
            <a:xfrm>
              <a:off x="7003488" y="3867117"/>
              <a:ext cx="636640" cy="666872"/>
            </a:xfrm>
            <a:custGeom>
              <a:rect b="b" l="l" r="r" t="t"/>
              <a:pathLst>
                <a:path extrusionOk="0" h="49125" w="46898">
                  <a:moveTo>
                    <a:pt x="18451" y="0"/>
                  </a:moveTo>
                  <a:cubicBezTo>
                    <a:pt x="0" y="0"/>
                    <a:pt x="13340" y="32221"/>
                    <a:pt x="39329" y="49124"/>
                  </a:cubicBezTo>
                  <a:lnTo>
                    <a:pt x="46897" y="49124"/>
                  </a:lnTo>
                  <a:cubicBezTo>
                    <a:pt x="46897" y="49124"/>
                    <a:pt x="37900" y="431"/>
                    <a:pt x="18842" y="5"/>
                  </a:cubicBezTo>
                  <a:cubicBezTo>
                    <a:pt x="18710" y="2"/>
                    <a:pt x="18580" y="0"/>
                    <a:pt x="18451" y="0"/>
                  </a:cubicBezTo>
                  <a:close/>
                </a:path>
              </a:pathLst>
            </a:custGeom>
            <a:solidFill>
              <a:srgbClr val="1D964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7219236" y="3941453"/>
              <a:ext cx="380046" cy="592535"/>
            </a:xfrm>
            <a:custGeom>
              <a:rect b="b" l="l" r="r" t="t"/>
              <a:pathLst>
                <a:path extrusionOk="0" fill="none" h="43649" w="27996">
                  <a:moveTo>
                    <a:pt x="27995" y="43648"/>
                  </a:moveTo>
                  <a:cubicBezTo>
                    <a:pt x="27995" y="43648"/>
                    <a:pt x="9727" y="1854"/>
                    <a:pt x="1" y="0"/>
                  </a:cubicBezTo>
                </a:path>
              </a:pathLst>
            </a:custGeom>
            <a:noFill/>
            <a:ln cap="flat" cmpd="sng" w="42550">
              <a:solidFill>
                <a:srgbClr val="14723A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7613291" y="3167787"/>
              <a:ext cx="48286" cy="48286"/>
            </a:xfrm>
            <a:custGeom>
              <a:rect b="b" l="l" r="r" t="t"/>
              <a:pathLst>
                <a:path extrusionOk="0" h="3557" w="3557"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67"/>
                    <a:pt x="791" y="3557"/>
                    <a:pt x="1764" y="3557"/>
                  </a:cubicBezTo>
                  <a:cubicBezTo>
                    <a:pt x="2767" y="3557"/>
                    <a:pt x="3557" y="2767"/>
                    <a:pt x="3557" y="1764"/>
                  </a:cubicBezTo>
                  <a:cubicBezTo>
                    <a:pt x="3557" y="791"/>
                    <a:pt x="2767" y="1"/>
                    <a:pt x="1764" y="1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5600118" y="3162832"/>
              <a:ext cx="2108510" cy="1300594"/>
            </a:xfrm>
            <a:custGeom>
              <a:rect b="b" l="l" r="r" t="t"/>
              <a:pathLst>
                <a:path extrusionOk="0" h="95808" w="155323">
                  <a:moveTo>
                    <a:pt x="6231" y="1"/>
                  </a:moveTo>
                  <a:cubicBezTo>
                    <a:pt x="2766" y="1"/>
                    <a:pt x="0" y="2797"/>
                    <a:pt x="0" y="6232"/>
                  </a:cubicBezTo>
                  <a:lnTo>
                    <a:pt x="0" y="95808"/>
                  </a:lnTo>
                  <a:lnTo>
                    <a:pt x="155322" y="95808"/>
                  </a:lnTo>
                  <a:lnTo>
                    <a:pt x="155322" y="6232"/>
                  </a:lnTo>
                  <a:cubicBezTo>
                    <a:pt x="155322" y="2797"/>
                    <a:pt x="152556" y="1"/>
                    <a:pt x="149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361198" y="4463833"/>
              <a:ext cx="2586336" cy="72626"/>
            </a:xfrm>
            <a:custGeom>
              <a:rect b="b" l="l" r="r" t="t"/>
              <a:pathLst>
                <a:path extrusionOk="0" h="5350" w="190522">
                  <a:moveTo>
                    <a:pt x="1" y="0"/>
                  </a:moveTo>
                  <a:lnTo>
                    <a:pt x="1" y="4985"/>
                  </a:lnTo>
                  <a:cubicBezTo>
                    <a:pt x="1" y="5076"/>
                    <a:pt x="1" y="5228"/>
                    <a:pt x="62" y="5350"/>
                  </a:cubicBezTo>
                  <a:lnTo>
                    <a:pt x="190491" y="5350"/>
                  </a:lnTo>
                  <a:cubicBezTo>
                    <a:pt x="190521" y="5228"/>
                    <a:pt x="190521" y="5076"/>
                    <a:pt x="190521" y="4985"/>
                  </a:cubicBezTo>
                  <a:lnTo>
                    <a:pt x="190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5362026" y="4536446"/>
              <a:ext cx="2585087" cy="30965"/>
            </a:xfrm>
            <a:custGeom>
              <a:rect b="b" l="l" r="r" t="t"/>
              <a:pathLst>
                <a:path extrusionOk="0" h="2281" w="190430">
                  <a:moveTo>
                    <a:pt x="1" y="1"/>
                  </a:moveTo>
                  <a:cubicBezTo>
                    <a:pt x="183" y="1308"/>
                    <a:pt x="1277" y="2280"/>
                    <a:pt x="2615" y="2280"/>
                  </a:cubicBezTo>
                  <a:lnTo>
                    <a:pt x="187785" y="2280"/>
                  </a:lnTo>
                  <a:cubicBezTo>
                    <a:pt x="189123" y="2280"/>
                    <a:pt x="190217" y="1308"/>
                    <a:pt x="190430" y="1"/>
                  </a:cubicBezTo>
                  <a:close/>
                </a:path>
              </a:pathLst>
            </a:custGeom>
            <a:solidFill>
              <a:srgbClr val="CBCAC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6453823" y="4463005"/>
              <a:ext cx="400666" cy="42096"/>
            </a:xfrm>
            <a:custGeom>
              <a:rect b="b" l="l" r="r" t="t"/>
              <a:pathLst>
                <a:path extrusionOk="0" h="3101" w="29515">
                  <a:moveTo>
                    <a:pt x="1" y="0"/>
                  </a:moveTo>
                  <a:lnTo>
                    <a:pt x="1" y="1855"/>
                  </a:lnTo>
                  <a:cubicBezTo>
                    <a:pt x="1" y="2523"/>
                    <a:pt x="578" y="3101"/>
                    <a:pt x="1247" y="3101"/>
                  </a:cubicBezTo>
                  <a:lnTo>
                    <a:pt x="28269" y="3101"/>
                  </a:lnTo>
                  <a:cubicBezTo>
                    <a:pt x="28937" y="3101"/>
                    <a:pt x="29515" y="2523"/>
                    <a:pt x="29485" y="1855"/>
                  </a:cubicBezTo>
                  <a:lnTo>
                    <a:pt x="2948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5600118" y="4401931"/>
              <a:ext cx="2108510" cy="61088"/>
            </a:xfrm>
            <a:custGeom>
              <a:rect b="b" l="l" r="r" t="t"/>
              <a:pathLst>
                <a:path extrusionOk="0" h="4500" w="155323">
                  <a:moveTo>
                    <a:pt x="0" y="1"/>
                  </a:moveTo>
                  <a:lnTo>
                    <a:pt x="0" y="4499"/>
                  </a:lnTo>
                  <a:lnTo>
                    <a:pt x="155322" y="4499"/>
                  </a:lnTo>
                  <a:lnTo>
                    <a:pt x="155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5684704" y="3255264"/>
              <a:ext cx="1939325" cy="1146680"/>
            </a:xfrm>
            <a:custGeom>
              <a:rect b="b" l="l" r="r" t="t"/>
              <a:pathLst>
                <a:path extrusionOk="0" h="84470" w="142860">
                  <a:moveTo>
                    <a:pt x="0" y="1"/>
                  </a:moveTo>
                  <a:lnTo>
                    <a:pt x="0" y="84470"/>
                  </a:lnTo>
                  <a:lnTo>
                    <a:pt x="142860" y="84470"/>
                  </a:lnTo>
                  <a:lnTo>
                    <a:pt x="1428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6486837" y="3420730"/>
              <a:ext cx="1007632" cy="766241"/>
            </a:xfrm>
            <a:custGeom>
              <a:rect b="b" l="l" r="r" t="t"/>
              <a:pathLst>
                <a:path extrusionOk="0" h="56445" w="74227">
                  <a:moveTo>
                    <a:pt x="66445" y="0"/>
                  </a:moveTo>
                  <a:lnTo>
                    <a:pt x="7782" y="31"/>
                  </a:lnTo>
                  <a:cubicBezTo>
                    <a:pt x="3496" y="31"/>
                    <a:pt x="0" y="3526"/>
                    <a:pt x="0" y="7842"/>
                  </a:cubicBezTo>
                  <a:lnTo>
                    <a:pt x="0" y="48633"/>
                  </a:lnTo>
                  <a:cubicBezTo>
                    <a:pt x="0" y="52949"/>
                    <a:pt x="3496" y="56445"/>
                    <a:pt x="7782" y="56445"/>
                  </a:cubicBezTo>
                  <a:lnTo>
                    <a:pt x="66445" y="56384"/>
                  </a:lnTo>
                  <a:cubicBezTo>
                    <a:pt x="70762" y="56384"/>
                    <a:pt x="74227" y="52888"/>
                    <a:pt x="74227" y="48603"/>
                  </a:cubicBezTo>
                  <a:lnTo>
                    <a:pt x="74227" y="7781"/>
                  </a:lnTo>
                  <a:cubicBezTo>
                    <a:pt x="74227" y="3496"/>
                    <a:pt x="70731" y="0"/>
                    <a:pt x="66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1" name="Google Shape;1181;p13"/>
            <p:cNvGrpSpPr/>
            <p:nvPr/>
          </p:nvGrpSpPr>
          <p:grpSpPr>
            <a:xfrm>
              <a:off x="6490761" y="3417051"/>
              <a:ext cx="1007613" cy="766303"/>
              <a:chOff x="3484693" y="2832063"/>
              <a:chExt cx="1957840" cy="1488963"/>
            </a:xfrm>
          </p:grpSpPr>
          <p:sp>
            <p:nvSpPr>
              <p:cNvPr id="1182" name="Google Shape;1182;p13"/>
              <p:cNvSpPr/>
              <p:nvPr/>
            </p:nvSpPr>
            <p:spPr>
              <a:xfrm>
                <a:off x="3555434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3"/>
              <p:cNvSpPr/>
              <p:nvPr/>
            </p:nvSpPr>
            <p:spPr>
              <a:xfrm>
                <a:off x="3687400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3"/>
              <p:cNvSpPr/>
              <p:nvPr/>
            </p:nvSpPr>
            <p:spPr>
              <a:xfrm>
                <a:off x="3818463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3"/>
              <p:cNvSpPr/>
              <p:nvPr/>
            </p:nvSpPr>
            <p:spPr>
              <a:xfrm>
                <a:off x="3949985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3"/>
              <p:cNvSpPr/>
              <p:nvPr/>
            </p:nvSpPr>
            <p:spPr>
              <a:xfrm>
                <a:off x="4081952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3"/>
              <p:cNvSpPr/>
              <p:nvPr/>
            </p:nvSpPr>
            <p:spPr>
              <a:xfrm>
                <a:off x="4213918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3"/>
              <p:cNvSpPr/>
              <p:nvPr/>
            </p:nvSpPr>
            <p:spPr>
              <a:xfrm>
                <a:off x="4345426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3"/>
              <p:cNvSpPr/>
              <p:nvPr/>
            </p:nvSpPr>
            <p:spPr>
              <a:xfrm>
                <a:off x="4476503" y="2832063"/>
                <a:ext cx="0" cy="1488963"/>
              </a:xfrm>
              <a:custGeom>
                <a:rect b="b" l="l" r="r" t="t"/>
                <a:pathLst>
                  <a:path extrusionOk="0" fill="none" h="107935" w="120000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3"/>
              <p:cNvSpPr/>
              <p:nvPr/>
            </p:nvSpPr>
            <p:spPr>
              <a:xfrm>
                <a:off x="4608455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3"/>
              <p:cNvSpPr/>
              <p:nvPr/>
            </p:nvSpPr>
            <p:spPr>
              <a:xfrm>
                <a:off x="4739977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3"/>
              <p:cNvSpPr/>
              <p:nvPr/>
            </p:nvSpPr>
            <p:spPr>
              <a:xfrm>
                <a:off x="4871943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3"/>
              <p:cNvSpPr/>
              <p:nvPr/>
            </p:nvSpPr>
            <p:spPr>
              <a:xfrm>
                <a:off x="5003006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3"/>
              <p:cNvSpPr/>
              <p:nvPr/>
            </p:nvSpPr>
            <p:spPr>
              <a:xfrm>
                <a:off x="5134528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3"/>
              <p:cNvSpPr/>
              <p:nvPr/>
            </p:nvSpPr>
            <p:spPr>
              <a:xfrm>
                <a:off x="5266495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0" y="0"/>
                    </a:moveTo>
                    <a:lnTo>
                      <a:pt x="0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3"/>
              <p:cNvSpPr/>
              <p:nvPr/>
            </p:nvSpPr>
            <p:spPr>
              <a:xfrm>
                <a:off x="5398002" y="2832063"/>
                <a:ext cx="15" cy="1488963"/>
              </a:xfrm>
              <a:custGeom>
                <a:rect b="b" l="l" r="r" t="t"/>
                <a:pathLst>
                  <a:path extrusionOk="0" fill="none" h="107935" w="1">
                    <a:moveTo>
                      <a:pt x="1" y="0"/>
                    </a:moveTo>
                    <a:lnTo>
                      <a:pt x="1" y="107935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3"/>
              <p:cNvSpPr/>
              <p:nvPr/>
            </p:nvSpPr>
            <p:spPr>
              <a:xfrm>
                <a:off x="3484693" y="2954426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13"/>
              <p:cNvSpPr/>
              <p:nvPr/>
            </p:nvSpPr>
            <p:spPr>
              <a:xfrm>
                <a:off x="3484693" y="3086391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13"/>
              <p:cNvSpPr/>
              <p:nvPr/>
            </p:nvSpPr>
            <p:spPr>
              <a:xfrm>
                <a:off x="3484693" y="3217912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3"/>
              <p:cNvSpPr/>
              <p:nvPr/>
            </p:nvSpPr>
            <p:spPr>
              <a:xfrm>
                <a:off x="3484693" y="3348973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13"/>
              <p:cNvSpPr/>
              <p:nvPr/>
            </p:nvSpPr>
            <p:spPr>
              <a:xfrm>
                <a:off x="3484693" y="3480938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13"/>
              <p:cNvSpPr/>
              <p:nvPr/>
            </p:nvSpPr>
            <p:spPr>
              <a:xfrm>
                <a:off x="3484693" y="3612889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3"/>
              <p:cNvSpPr/>
              <p:nvPr/>
            </p:nvSpPr>
            <p:spPr>
              <a:xfrm>
                <a:off x="3484693" y="3744410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13"/>
              <p:cNvSpPr/>
              <p:nvPr/>
            </p:nvSpPr>
            <p:spPr>
              <a:xfrm>
                <a:off x="3484693" y="3876375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13"/>
              <p:cNvSpPr/>
              <p:nvPr/>
            </p:nvSpPr>
            <p:spPr>
              <a:xfrm>
                <a:off x="3484693" y="4007436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0"/>
                    </a:moveTo>
                    <a:lnTo>
                      <a:pt x="160216" y="0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13"/>
              <p:cNvSpPr/>
              <p:nvPr/>
            </p:nvSpPr>
            <p:spPr>
              <a:xfrm>
                <a:off x="3484693" y="4138942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13"/>
              <p:cNvSpPr/>
              <p:nvPr/>
            </p:nvSpPr>
            <p:spPr>
              <a:xfrm>
                <a:off x="3484693" y="4270907"/>
                <a:ext cx="1957840" cy="15"/>
              </a:xfrm>
              <a:custGeom>
                <a:rect b="b" l="l" r="r" t="t"/>
                <a:pathLst>
                  <a:path extrusionOk="0" fill="none" h="1" w="160216">
                    <a:moveTo>
                      <a:pt x="0" y="1"/>
                    </a:moveTo>
                    <a:lnTo>
                      <a:pt x="160216" y="1"/>
                    </a:lnTo>
                  </a:path>
                </a:pathLst>
              </a:custGeom>
              <a:noFill/>
              <a:ln cap="flat" cmpd="sng" w="9525">
                <a:solidFill>
                  <a:srgbClr val="D2E3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8" name="Google Shape;1208;p13"/>
            <p:cNvSpPr/>
            <p:nvPr/>
          </p:nvSpPr>
          <p:spPr>
            <a:xfrm>
              <a:off x="6552445" y="3597734"/>
              <a:ext cx="873524" cy="499696"/>
            </a:xfrm>
            <a:custGeom>
              <a:rect b="b" l="l" r="r" t="t"/>
              <a:pathLst>
                <a:path extrusionOk="0" fill="none" h="36810" w="64348">
                  <a:moveTo>
                    <a:pt x="0" y="35138"/>
                  </a:moveTo>
                  <a:cubicBezTo>
                    <a:pt x="0" y="35138"/>
                    <a:pt x="4347" y="36810"/>
                    <a:pt x="6079" y="31126"/>
                  </a:cubicBezTo>
                  <a:cubicBezTo>
                    <a:pt x="7782" y="25472"/>
                    <a:pt x="12250" y="30427"/>
                    <a:pt x="15532" y="21855"/>
                  </a:cubicBezTo>
                  <a:cubicBezTo>
                    <a:pt x="18785" y="13253"/>
                    <a:pt x="23435" y="13253"/>
                    <a:pt x="25654" y="16870"/>
                  </a:cubicBezTo>
                  <a:cubicBezTo>
                    <a:pt x="27904" y="20487"/>
                    <a:pt x="31338" y="24743"/>
                    <a:pt x="34773" y="15199"/>
                  </a:cubicBezTo>
                  <a:cubicBezTo>
                    <a:pt x="38208" y="5715"/>
                    <a:pt x="39606" y="1034"/>
                    <a:pt x="43375" y="518"/>
                  </a:cubicBezTo>
                  <a:cubicBezTo>
                    <a:pt x="47174" y="1"/>
                    <a:pt x="49576" y="12250"/>
                    <a:pt x="54409" y="11369"/>
                  </a:cubicBezTo>
                  <a:cubicBezTo>
                    <a:pt x="59211" y="10487"/>
                    <a:pt x="57995" y="1703"/>
                    <a:pt x="64348" y="487"/>
                  </a:cubicBezTo>
                </a:path>
              </a:pathLst>
            </a:custGeom>
            <a:noFill/>
            <a:ln cap="flat" cmpd="sng" w="3420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6536345" y="4054927"/>
              <a:ext cx="33856" cy="33842"/>
            </a:xfrm>
            <a:custGeom>
              <a:rect b="b" l="l" r="r" t="t"/>
              <a:pathLst>
                <a:path extrusionOk="0" h="2493" w="2494">
                  <a:moveTo>
                    <a:pt x="1247" y="0"/>
                  </a:moveTo>
                  <a:cubicBezTo>
                    <a:pt x="578" y="0"/>
                    <a:pt x="1" y="547"/>
                    <a:pt x="1" y="1246"/>
                  </a:cubicBezTo>
                  <a:cubicBezTo>
                    <a:pt x="1" y="1915"/>
                    <a:pt x="578" y="2493"/>
                    <a:pt x="1247" y="2493"/>
                  </a:cubicBezTo>
                  <a:cubicBezTo>
                    <a:pt x="1946" y="2493"/>
                    <a:pt x="2493" y="1915"/>
                    <a:pt x="2493" y="1246"/>
                  </a:cubicBezTo>
                  <a:cubicBezTo>
                    <a:pt x="2493" y="547"/>
                    <a:pt x="1977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7408634" y="3587417"/>
              <a:ext cx="33842" cy="33856"/>
            </a:xfrm>
            <a:custGeom>
              <a:rect b="b" l="l" r="r" t="t"/>
              <a:pathLst>
                <a:path extrusionOk="0" h="2494" w="2493">
                  <a:moveTo>
                    <a:pt x="1247" y="1"/>
                  </a:moveTo>
                  <a:cubicBezTo>
                    <a:pt x="547" y="1"/>
                    <a:pt x="0" y="548"/>
                    <a:pt x="0" y="1247"/>
                  </a:cubicBezTo>
                  <a:cubicBezTo>
                    <a:pt x="0" y="1946"/>
                    <a:pt x="547" y="2493"/>
                    <a:pt x="1247" y="2493"/>
                  </a:cubicBezTo>
                  <a:cubicBezTo>
                    <a:pt x="1946" y="2493"/>
                    <a:pt x="2493" y="1946"/>
                    <a:pt x="2493" y="1247"/>
                  </a:cubicBezTo>
                  <a:cubicBezTo>
                    <a:pt x="2493" y="548"/>
                    <a:pt x="1946" y="1"/>
                    <a:pt x="1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6024703" y="4221207"/>
              <a:ext cx="1471001" cy="101107"/>
            </a:xfrm>
            <a:custGeom>
              <a:rect b="b" l="l" r="r" t="t"/>
              <a:pathLst>
                <a:path extrusionOk="0" fill="none" h="7448" w="108361">
                  <a:moveTo>
                    <a:pt x="104622" y="7447"/>
                  </a:moveTo>
                  <a:lnTo>
                    <a:pt x="3708" y="7447"/>
                  </a:lnTo>
                  <a:cubicBezTo>
                    <a:pt x="1672" y="7447"/>
                    <a:pt x="0" y="5776"/>
                    <a:pt x="0" y="3739"/>
                  </a:cubicBezTo>
                  <a:lnTo>
                    <a:pt x="0" y="3739"/>
                  </a:lnTo>
                  <a:cubicBezTo>
                    <a:pt x="0" y="1672"/>
                    <a:pt x="1672" y="1"/>
                    <a:pt x="3708" y="1"/>
                  </a:cubicBezTo>
                  <a:lnTo>
                    <a:pt x="104622" y="1"/>
                  </a:lnTo>
                  <a:cubicBezTo>
                    <a:pt x="106689" y="1"/>
                    <a:pt x="108361" y="1672"/>
                    <a:pt x="108361" y="3739"/>
                  </a:cubicBezTo>
                  <a:lnTo>
                    <a:pt x="108361" y="3739"/>
                  </a:lnTo>
                  <a:cubicBezTo>
                    <a:pt x="108361" y="5776"/>
                    <a:pt x="106689" y="7447"/>
                    <a:pt x="104622" y="7447"/>
                  </a:cubicBezTo>
                  <a:close/>
                </a:path>
              </a:pathLst>
            </a:custGeom>
            <a:noFill/>
            <a:ln cap="flat" cmpd="sng" w="21275">
              <a:solidFill>
                <a:schemeClr val="accent3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7204792" y="3375335"/>
              <a:ext cx="146081" cy="136592"/>
            </a:xfrm>
            <a:custGeom>
              <a:rect b="b" l="l" r="r" t="t"/>
              <a:pathLst>
                <a:path extrusionOk="0" h="10062" w="10761">
                  <a:moveTo>
                    <a:pt x="1" y="1"/>
                  </a:moveTo>
                  <a:lnTo>
                    <a:pt x="2737" y="8937"/>
                  </a:lnTo>
                  <a:lnTo>
                    <a:pt x="4773" y="6809"/>
                  </a:lnTo>
                  <a:lnTo>
                    <a:pt x="8056" y="10062"/>
                  </a:lnTo>
                  <a:lnTo>
                    <a:pt x="10761" y="7539"/>
                  </a:lnTo>
                  <a:lnTo>
                    <a:pt x="7113" y="4256"/>
                  </a:lnTo>
                  <a:lnTo>
                    <a:pt x="9332" y="20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13"/>
          <p:cNvGrpSpPr/>
          <p:nvPr/>
        </p:nvGrpSpPr>
        <p:grpSpPr>
          <a:xfrm>
            <a:off x="6668694" y="3767655"/>
            <a:ext cx="1792807" cy="1681576"/>
            <a:chOff x="1072475" y="1387850"/>
            <a:chExt cx="2988675" cy="2803250"/>
          </a:xfrm>
        </p:grpSpPr>
        <p:sp>
          <p:nvSpPr>
            <p:cNvPr id="1214" name="Google Shape;1214;p13"/>
            <p:cNvSpPr/>
            <p:nvPr/>
          </p:nvSpPr>
          <p:spPr>
            <a:xfrm>
              <a:off x="1072475" y="1387850"/>
              <a:ext cx="2988675" cy="2803250"/>
            </a:xfrm>
            <a:custGeom>
              <a:rect b="b" l="l" r="r" t="t"/>
              <a:pathLst>
                <a:path extrusionOk="0" h="112130" w="119547">
                  <a:moveTo>
                    <a:pt x="0" y="0"/>
                  </a:moveTo>
                  <a:lnTo>
                    <a:pt x="0" y="112130"/>
                  </a:lnTo>
                  <a:lnTo>
                    <a:pt x="119547" y="112130"/>
                  </a:lnTo>
                  <a:lnTo>
                    <a:pt x="11954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1072475" y="1387850"/>
              <a:ext cx="2988675" cy="254575"/>
            </a:xfrm>
            <a:custGeom>
              <a:rect b="b" l="l" r="r" t="t"/>
              <a:pathLst>
                <a:path extrusionOk="0" h="10183" w="119547">
                  <a:moveTo>
                    <a:pt x="0" y="0"/>
                  </a:moveTo>
                  <a:lnTo>
                    <a:pt x="0" y="10183"/>
                  </a:lnTo>
                  <a:lnTo>
                    <a:pt x="119547" y="10183"/>
                  </a:lnTo>
                  <a:lnTo>
                    <a:pt x="1195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3867350" y="1450925"/>
              <a:ext cx="129225" cy="129200"/>
            </a:xfrm>
            <a:custGeom>
              <a:rect b="b" l="l" r="r" t="t"/>
              <a:pathLst>
                <a:path extrusionOk="0" fill="none" h="5168" w="5169">
                  <a:moveTo>
                    <a:pt x="1" y="0"/>
                  </a:moveTo>
                  <a:lnTo>
                    <a:pt x="5168" y="5168"/>
                  </a:lnTo>
                </a:path>
              </a:pathLst>
            </a:custGeom>
            <a:noFill/>
            <a:ln cap="rnd" cmpd="sng" w="22025">
              <a:solidFill>
                <a:srgbClr val="F2F2F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3"/>
            <p:cNvSpPr/>
            <p:nvPr/>
          </p:nvSpPr>
          <p:spPr>
            <a:xfrm>
              <a:off x="3867350" y="1450925"/>
              <a:ext cx="129225" cy="129200"/>
            </a:xfrm>
            <a:custGeom>
              <a:rect b="b" l="l" r="r" t="t"/>
              <a:pathLst>
                <a:path extrusionOk="0" fill="none" h="5168" w="5169">
                  <a:moveTo>
                    <a:pt x="5168" y="0"/>
                  </a:moveTo>
                  <a:lnTo>
                    <a:pt x="1" y="5168"/>
                  </a:lnTo>
                </a:path>
              </a:pathLst>
            </a:custGeom>
            <a:noFill/>
            <a:ln cap="rnd" cmpd="sng" w="22025">
              <a:solidFill>
                <a:srgbClr val="F2F2F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3"/>
            <p:cNvSpPr/>
            <p:nvPr/>
          </p:nvSpPr>
          <p:spPr>
            <a:xfrm>
              <a:off x="2319450" y="2137850"/>
              <a:ext cx="879225" cy="111750"/>
            </a:xfrm>
            <a:custGeom>
              <a:rect b="b" l="l" r="r" t="t"/>
              <a:pathLst>
                <a:path extrusionOk="0" h="4470" w="35169">
                  <a:moveTo>
                    <a:pt x="1" y="1"/>
                  </a:moveTo>
                  <a:lnTo>
                    <a:pt x="1" y="4469"/>
                  </a:lnTo>
                  <a:lnTo>
                    <a:pt x="35169" y="4469"/>
                  </a:lnTo>
                  <a:lnTo>
                    <a:pt x="35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2319450" y="1936500"/>
              <a:ext cx="1357200" cy="111725"/>
            </a:xfrm>
            <a:custGeom>
              <a:rect b="b" l="l" r="r" t="t"/>
              <a:pathLst>
                <a:path extrusionOk="0" h="4469" w="54288">
                  <a:moveTo>
                    <a:pt x="1" y="0"/>
                  </a:moveTo>
                  <a:lnTo>
                    <a:pt x="1" y="4468"/>
                  </a:lnTo>
                  <a:lnTo>
                    <a:pt x="54288" y="4468"/>
                  </a:lnTo>
                  <a:lnTo>
                    <a:pt x="542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2609725" y="2342275"/>
              <a:ext cx="1066925" cy="111725"/>
            </a:xfrm>
            <a:custGeom>
              <a:rect b="b" l="l" r="r" t="t"/>
              <a:pathLst>
                <a:path extrusionOk="0" h="4469" w="42677">
                  <a:moveTo>
                    <a:pt x="1" y="0"/>
                  </a:moveTo>
                  <a:lnTo>
                    <a:pt x="1" y="4468"/>
                  </a:lnTo>
                  <a:lnTo>
                    <a:pt x="42677" y="4468"/>
                  </a:lnTo>
                  <a:lnTo>
                    <a:pt x="42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2609725" y="2558850"/>
              <a:ext cx="1066925" cy="111725"/>
            </a:xfrm>
            <a:custGeom>
              <a:rect b="b" l="l" r="r" t="t"/>
              <a:pathLst>
                <a:path extrusionOk="0" h="4469" w="42677">
                  <a:moveTo>
                    <a:pt x="1" y="0"/>
                  </a:moveTo>
                  <a:lnTo>
                    <a:pt x="1" y="4468"/>
                  </a:lnTo>
                  <a:lnTo>
                    <a:pt x="42677" y="4468"/>
                  </a:lnTo>
                  <a:lnTo>
                    <a:pt x="42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1874925" y="2773875"/>
              <a:ext cx="1801725" cy="112500"/>
            </a:xfrm>
            <a:custGeom>
              <a:rect b="b" l="l" r="r" t="t"/>
              <a:pathLst>
                <a:path extrusionOk="0" h="4500" w="72069">
                  <a:moveTo>
                    <a:pt x="0" y="1"/>
                  </a:moveTo>
                  <a:lnTo>
                    <a:pt x="0" y="4500"/>
                  </a:lnTo>
                  <a:lnTo>
                    <a:pt x="72069" y="4500"/>
                  </a:lnTo>
                  <a:lnTo>
                    <a:pt x="72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2388600" y="2332400"/>
              <a:ext cx="142900" cy="131475"/>
            </a:xfrm>
            <a:custGeom>
              <a:rect b="b" l="l" r="r" t="t"/>
              <a:pathLst>
                <a:path extrusionOk="0" h="5259" w="5716">
                  <a:moveTo>
                    <a:pt x="4955" y="760"/>
                  </a:moveTo>
                  <a:lnTo>
                    <a:pt x="4955" y="4529"/>
                  </a:lnTo>
                  <a:lnTo>
                    <a:pt x="730" y="4529"/>
                  </a:lnTo>
                  <a:lnTo>
                    <a:pt x="730" y="760"/>
                  </a:lnTo>
                  <a:close/>
                  <a:moveTo>
                    <a:pt x="1" y="0"/>
                  </a:moveTo>
                  <a:lnTo>
                    <a:pt x="1" y="5259"/>
                  </a:lnTo>
                  <a:lnTo>
                    <a:pt x="5715" y="5259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2415975" y="2336950"/>
              <a:ext cx="127675" cy="85125"/>
            </a:xfrm>
            <a:custGeom>
              <a:rect b="b" l="l" r="r" t="t"/>
              <a:pathLst>
                <a:path extrusionOk="0" fill="none" h="3405" w="5107">
                  <a:moveTo>
                    <a:pt x="5107" y="1"/>
                  </a:moveTo>
                  <a:lnTo>
                    <a:pt x="1763" y="3405"/>
                  </a:lnTo>
                  <a:lnTo>
                    <a:pt x="0" y="1642"/>
                  </a:lnTo>
                </a:path>
              </a:pathLst>
            </a:custGeom>
            <a:noFill/>
            <a:ln cap="rnd" cmpd="sng" w="281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2388600" y="2548950"/>
              <a:ext cx="142900" cy="131500"/>
            </a:xfrm>
            <a:custGeom>
              <a:rect b="b" l="l" r="r" t="t"/>
              <a:pathLst>
                <a:path extrusionOk="0" h="5260" w="5716">
                  <a:moveTo>
                    <a:pt x="4955" y="730"/>
                  </a:moveTo>
                  <a:lnTo>
                    <a:pt x="4955" y="4499"/>
                  </a:lnTo>
                  <a:lnTo>
                    <a:pt x="730" y="4499"/>
                  </a:lnTo>
                  <a:lnTo>
                    <a:pt x="730" y="730"/>
                  </a:lnTo>
                  <a:close/>
                  <a:moveTo>
                    <a:pt x="1" y="1"/>
                  </a:moveTo>
                  <a:lnTo>
                    <a:pt x="1" y="5259"/>
                  </a:lnTo>
                  <a:lnTo>
                    <a:pt x="5715" y="5259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AEC2F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2415975" y="2553525"/>
              <a:ext cx="127675" cy="83600"/>
            </a:xfrm>
            <a:custGeom>
              <a:rect b="b" l="l" r="r" t="t"/>
              <a:pathLst>
                <a:path extrusionOk="0" fill="none" h="3344" w="5107">
                  <a:moveTo>
                    <a:pt x="5107" y="0"/>
                  </a:moveTo>
                  <a:lnTo>
                    <a:pt x="1763" y="3344"/>
                  </a:lnTo>
                  <a:lnTo>
                    <a:pt x="0" y="1611"/>
                  </a:lnTo>
                </a:path>
              </a:pathLst>
            </a:custGeom>
            <a:noFill/>
            <a:ln cap="rnd" cmpd="sng" w="281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1302725" y="1875700"/>
              <a:ext cx="832875" cy="782700"/>
            </a:xfrm>
            <a:custGeom>
              <a:rect b="b" l="l" r="r" t="t"/>
              <a:pathLst>
                <a:path extrusionOk="0" h="31308" w="33315">
                  <a:moveTo>
                    <a:pt x="0" y="0"/>
                  </a:moveTo>
                  <a:lnTo>
                    <a:pt x="0" y="31308"/>
                  </a:lnTo>
                  <a:lnTo>
                    <a:pt x="33314" y="31308"/>
                  </a:lnTo>
                  <a:lnTo>
                    <a:pt x="33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1403800" y="2262475"/>
              <a:ext cx="631475" cy="396700"/>
            </a:xfrm>
            <a:custGeom>
              <a:rect b="b" l="l" r="r" t="t"/>
              <a:pathLst>
                <a:path extrusionOk="0" h="15868" w="25259">
                  <a:moveTo>
                    <a:pt x="19028" y="1"/>
                  </a:moveTo>
                  <a:cubicBezTo>
                    <a:pt x="17447" y="1733"/>
                    <a:pt x="15167" y="2797"/>
                    <a:pt x="12645" y="2797"/>
                  </a:cubicBezTo>
                  <a:cubicBezTo>
                    <a:pt x="10213" y="2797"/>
                    <a:pt x="7994" y="1794"/>
                    <a:pt x="6444" y="214"/>
                  </a:cubicBezTo>
                  <a:cubicBezTo>
                    <a:pt x="2644" y="1703"/>
                    <a:pt x="0" y="5350"/>
                    <a:pt x="0" y="9636"/>
                  </a:cubicBezTo>
                  <a:lnTo>
                    <a:pt x="0" y="15867"/>
                  </a:lnTo>
                  <a:lnTo>
                    <a:pt x="25259" y="15867"/>
                  </a:lnTo>
                  <a:lnTo>
                    <a:pt x="25259" y="8694"/>
                  </a:lnTo>
                  <a:cubicBezTo>
                    <a:pt x="25259" y="4651"/>
                    <a:pt x="22645" y="1217"/>
                    <a:pt x="19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1517775" y="1931550"/>
              <a:ext cx="402775" cy="367050"/>
            </a:xfrm>
            <a:custGeom>
              <a:rect b="b" l="l" r="r" t="t"/>
              <a:pathLst>
                <a:path extrusionOk="0" h="14682" w="16111">
                  <a:moveTo>
                    <a:pt x="8070" y="0"/>
                  </a:moveTo>
                  <a:cubicBezTo>
                    <a:pt x="6193" y="0"/>
                    <a:pt x="4317" y="715"/>
                    <a:pt x="2888" y="2143"/>
                  </a:cubicBezTo>
                  <a:cubicBezTo>
                    <a:pt x="0" y="5031"/>
                    <a:pt x="0" y="9651"/>
                    <a:pt x="2888" y="12539"/>
                  </a:cubicBezTo>
                  <a:cubicBezTo>
                    <a:pt x="4317" y="13967"/>
                    <a:pt x="6193" y="14682"/>
                    <a:pt x="8070" y="14682"/>
                  </a:cubicBezTo>
                  <a:cubicBezTo>
                    <a:pt x="9947" y="14682"/>
                    <a:pt x="11824" y="13967"/>
                    <a:pt x="13253" y="12539"/>
                  </a:cubicBezTo>
                  <a:cubicBezTo>
                    <a:pt x="16110" y="9651"/>
                    <a:pt x="16110" y="5031"/>
                    <a:pt x="13253" y="2143"/>
                  </a:cubicBezTo>
                  <a:cubicBezTo>
                    <a:pt x="11824" y="715"/>
                    <a:pt x="9947" y="0"/>
                    <a:pt x="8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2349850" y="3279225"/>
              <a:ext cx="338950" cy="457475"/>
            </a:xfrm>
            <a:custGeom>
              <a:rect b="b" l="l" r="r" t="t"/>
              <a:pathLst>
                <a:path extrusionOk="0" h="18299" w="13558">
                  <a:moveTo>
                    <a:pt x="6840" y="0"/>
                  </a:moveTo>
                  <a:lnTo>
                    <a:pt x="1" y="6839"/>
                  </a:lnTo>
                  <a:cubicBezTo>
                    <a:pt x="2432" y="9575"/>
                    <a:pt x="3861" y="13192"/>
                    <a:pt x="3861" y="17143"/>
                  </a:cubicBezTo>
                  <a:cubicBezTo>
                    <a:pt x="3861" y="17538"/>
                    <a:pt x="3861" y="17903"/>
                    <a:pt x="3831" y="18298"/>
                  </a:cubicBezTo>
                  <a:lnTo>
                    <a:pt x="13527" y="18298"/>
                  </a:lnTo>
                  <a:cubicBezTo>
                    <a:pt x="13557" y="17903"/>
                    <a:pt x="13557" y="17538"/>
                    <a:pt x="13557" y="17143"/>
                  </a:cubicBezTo>
                  <a:cubicBezTo>
                    <a:pt x="13557" y="10517"/>
                    <a:pt x="11004" y="4499"/>
                    <a:pt x="6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1422775" y="3270100"/>
              <a:ext cx="346550" cy="466600"/>
            </a:xfrm>
            <a:custGeom>
              <a:rect b="b" l="l" r="r" t="t"/>
              <a:pathLst>
                <a:path extrusionOk="0" h="18664" w="13862">
                  <a:moveTo>
                    <a:pt x="7022" y="0"/>
                  </a:moveTo>
                  <a:cubicBezTo>
                    <a:pt x="2645" y="4560"/>
                    <a:pt x="1" y="10700"/>
                    <a:pt x="1" y="17508"/>
                  </a:cubicBezTo>
                  <a:cubicBezTo>
                    <a:pt x="1" y="17903"/>
                    <a:pt x="1" y="18268"/>
                    <a:pt x="31" y="18663"/>
                  </a:cubicBezTo>
                  <a:lnTo>
                    <a:pt x="9728" y="18663"/>
                  </a:lnTo>
                  <a:cubicBezTo>
                    <a:pt x="9667" y="18268"/>
                    <a:pt x="9667" y="17903"/>
                    <a:pt x="9667" y="17508"/>
                  </a:cubicBezTo>
                  <a:cubicBezTo>
                    <a:pt x="9667" y="13405"/>
                    <a:pt x="11247" y="9636"/>
                    <a:pt x="13861" y="6839"/>
                  </a:cubicBezTo>
                  <a:lnTo>
                    <a:pt x="70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1598325" y="3074050"/>
              <a:ext cx="465825" cy="367050"/>
            </a:xfrm>
            <a:custGeom>
              <a:rect b="b" l="l" r="r" t="t"/>
              <a:pathLst>
                <a:path extrusionOk="0" h="14682" w="18633">
                  <a:moveTo>
                    <a:pt x="18299" y="0"/>
                  </a:moveTo>
                  <a:cubicBezTo>
                    <a:pt x="11095" y="0"/>
                    <a:pt x="4590" y="3009"/>
                    <a:pt x="0" y="7842"/>
                  </a:cubicBezTo>
                  <a:lnTo>
                    <a:pt x="6839" y="14681"/>
                  </a:lnTo>
                  <a:cubicBezTo>
                    <a:pt x="9697" y="11611"/>
                    <a:pt x="13739" y="9696"/>
                    <a:pt x="18268" y="9696"/>
                  </a:cubicBezTo>
                  <a:lnTo>
                    <a:pt x="18633" y="9696"/>
                  </a:lnTo>
                  <a:lnTo>
                    <a:pt x="18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2064900" y="3073275"/>
              <a:ext cx="456725" cy="376175"/>
            </a:xfrm>
            <a:custGeom>
              <a:rect b="b" l="l" r="r" t="t"/>
              <a:pathLst>
                <a:path extrusionOk="0" h="15047" w="18269">
                  <a:moveTo>
                    <a:pt x="0" y="1"/>
                  </a:moveTo>
                  <a:lnTo>
                    <a:pt x="0" y="9697"/>
                  </a:lnTo>
                  <a:cubicBezTo>
                    <a:pt x="4560" y="9819"/>
                    <a:pt x="8633" y="11855"/>
                    <a:pt x="11429" y="15047"/>
                  </a:cubicBezTo>
                  <a:lnTo>
                    <a:pt x="18268" y="8208"/>
                  </a:lnTo>
                  <a:cubicBezTo>
                    <a:pt x="13709" y="3284"/>
                    <a:pt x="7204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1995750" y="3624975"/>
              <a:ext cx="125400" cy="125400"/>
            </a:xfrm>
            <a:custGeom>
              <a:rect b="b" l="l" r="r" t="t"/>
              <a:pathLst>
                <a:path extrusionOk="0" h="5016" w="5016">
                  <a:moveTo>
                    <a:pt x="2493" y="0"/>
                  </a:moveTo>
                  <a:cubicBezTo>
                    <a:pt x="1095" y="0"/>
                    <a:pt x="0" y="1125"/>
                    <a:pt x="0" y="2523"/>
                  </a:cubicBezTo>
                  <a:cubicBezTo>
                    <a:pt x="0" y="3891"/>
                    <a:pt x="1095" y="5015"/>
                    <a:pt x="2493" y="5015"/>
                  </a:cubicBezTo>
                  <a:cubicBezTo>
                    <a:pt x="3891" y="5015"/>
                    <a:pt x="5016" y="3891"/>
                    <a:pt x="5016" y="2523"/>
                  </a:cubicBezTo>
                  <a:cubicBezTo>
                    <a:pt x="5016" y="1125"/>
                    <a:pt x="3891" y="0"/>
                    <a:pt x="2493" y="0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1365800" y="3707800"/>
              <a:ext cx="1383775" cy="42575"/>
            </a:xfrm>
            <a:custGeom>
              <a:rect b="b" l="l" r="r" t="t"/>
              <a:pathLst>
                <a:path extrusionOk="0" h="1703" w="55351">
                  <a:moveTo>
                    <a:pt x="0" y="0"/>
                  </a:moveTo>
                  <a:lnTo>
                    <a:pt x="0" y="1702"/>
                  </a:lnTo>
                  <a:lnTo>
                    <a:pt x="55351" y="1702"/>
                  </a:lnTo>
                  <a:lnTo>
                    <a:pt x="55351" y="0"/>
                  </a:lnTo>
                  <a:close/>
                </a:path>
              </a:pathLst>
            </a:custGeom>
            <a:solidFill>
              <a:srgbClr val="6A88D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2058050" y="3402325"/>
              <a:ext cx="553225" cy="305500"/>
            </a:xfrm>
            <a:custGeom>
              <a:rect b="b" l="l" r="r" t="t"/>
              <a:pathLst>
                <a:path extrusionOk="0" h="12220" w="22129">
                  <a:moveTo>
                    <a:pt x="22129" y="0"/>
                  </a:moveTo>
                  <a:lnTo>
                    <a:pt x="1" y="10426"/>
                  </a:lnTo>
                  <a:lnTo>
                    <a:pt x="244" y="12219"/>
                  </a:lnTo>
                  <a:lnTo>
                    <a:pt x="22129" y="0"/>
                  </a:ln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1302725" y="3939550"/>
              <a:ext cx="2373925" cy="112500"/>
            </a:xfrm>
            <a:custGeom>
              <a:rect b="b" l="l" r="r" t="t"/>
              <a:pathLst>
                <a:path extrusionOk="0" h="4500" w="94957">
                  <a:moveTo>
                    <a:pt x="0" y="1"/>
                  </a:moveTo>
                  <a:lnTo>
                    <a:pt x="0" y="4499"/>
                  </a:lnTo>
                  <a:lnTo>
                    <a:pt x="94957" y="4499"/>
                  </a:lnTo>
                  <a:lnTo>
                    <a:pt x="949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2997275" y="3090750"/>
              <a:ext cx="662650" cy="661900"/>
            </a:xfrm>
            <a:custGeom>
              <a:rect b="b" l="l" r="r" t="t"/>
              <a:pathLst>
                <a:path extrusionOk="0" h="26476" w="26506">
                  <a:moveTo>
                    <a:pt x="24713" y="1764"/>
                  </a:moveTo>
                  <a:lnTo>
                    <a:pt x="24713" y="24682"/>
                  </a:lnTo>
                  <a:lnTo>
                    <a:pt x="1794" y="24682"/>
                  </a:lnTo>
                  <a:lnTo>
                    <a:pt x="1794" y="1764"/>
                  </a:lnTo>
                  <a:close/>
                  <a:moveTo>
                    <a:pt x="1" y="1"/>
                  </a:moveTo>
                  <a:lnTo>
                    <a:pt x="1" y="26475"/>
                  </a:lnTo>
                  <a:lnTo>
                    <a:pt x="26506" y="26475"/>
                  </a:lnTo>
                  <a:lnTo>
                    <a:pt x="26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3077075" y="3167500"/>
              <a:ext cx="503825" cy="503075"/>
            </a:xfrm>
            <a:custGeom>
              <a:rect b="b" l="l" r="r" t="t"/>
              <a:pathLst>
                <a:path extrusionOk="0" h="20123" w="20153">
                  <a:moveTo>
                    <a:pt x="10061" y="1"/>
                  </a:moveTo>
                  <a:cubicBezTo>
                    <a:pt x="4529" y="1"/>
                    <a:pt x="0" y="4499"/>
                    <a:pt x="0" y="10062"/>
                  </a:cubicBezTo>
                  <a:cubicBezTo>
                    <a:pt x="0" y="15624"/>
                    <a:pt x="4529" y="20123"/>
                    <a:pt x="10061" y="20123"/>
                  </a:cubicBezTo>
                  <a:cubicBezTo>
                    <a:pt x="15624" y="20123"/>
                    <a:pt x="20153" y="15624"/>
                    <a:pt x="20153" y="10062"/>
                  </a:cubicBezTo>
                  <a:cubicBezTo>
                    <a:pt x="20153" y="4499"/>
                    <a:pt x="15624" y="1"/>
                    <a:pt x="10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3117350" y="3207025"/>
              <a:ext cx="423275" cy="424050"/>
            </a:xfrm>
            <a:custGeom>
              <a:rect b="b" l="l" r="r" t="t"/>
              <a:pathLst>
                <a:path extrusionOk="0" h="16962" w="16931">
                  <a:moveTo>
                    <a:pt x="8450" y="0"/>
                  </a:moveTo>
                  <a:cubicBezTo>
                    <a:pt x="3800" y="0"/>
                    <a:pt x="0" y="3800"/>
                    <a:pt x="0" y="8481"/>
                  </a:cubicBezTo>
                  <a:cubicBezTo>
                    <a:pt x="0" y="13162"/>
                    <a:pt x="3800" y="16961"/>
                    <a:pt x="8450" y="16961"/>
                  </a:cubicBezTo>
                  <a:cubicBezTo>
                    <a:pt x="13131" y="16961"/>
                    <a:pt x="16931" y="13162"/>
                    <a:pt x="16931" y="8481"/>
                  </a:cubicBezTo>
                  <a:cubicBezTo>
                    <a:pt x="16931" y="3800"/>
                    <a:pt x="13131" y="0"/>
                    <a:pt x="84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3202450" y="3292900"/>
              <a:ext cx="276625" cy="216575"/>
            </a:xfrm>
            <a:custGeom>
              <a:rect b="b" l="l" r="r" t="t"/>
              <a:pathLst>
                <a:path extrusionOk="0" h="8663" w="11065">
                  <a:moveTo>
                    <a:pt x="11065" y="0"/>
                  </a:moveTo>
                  <a:lnTo>
                    <a:pt x="4499" y="5076"/>
                  </a:lnTo>
                  <a:lnTo>
                    <a:pt x="1" y="2888"/>
                  </a:lnTo>
                  <a:lnTo>
                    <a:pt x="4378" y="8663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2" name="Google Shape;1242;p13"/>
          <p:cNvGrpSpPr/>
          <p:nvPr/>
        </p:nvGrpSpPr>
        <p:grpSpPr>
          <a:xfrm>
            <a:off x="7380867" y="1669800"/>
            <a:ext cx="1282067" cy="1070800"/>
            <a:chOff x="4781075" y="719300"/>
            <a:chExt cx="961550" cy="803100"/>
          </a:xfrm>
        </p:grpSpPr>
        <p:sp>
          <p:nvSpPr>
            <p:cNvPr id="1243" name="Google Shape;1243;p13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13"/>
          <p:cNvGrpSpPr/>
          <p:nvPr/>
        </p:nvGrpSpPr>
        <p:grpSpPr>
          <a:xfrm>
            <a:off x="9470867" y="652300"/>
            <a:ext cx="988533" cy="997400"/>
            <a:chOff x="1549600" y="449100"/>
            <a:chExt cx="741400" cy="748050"/>
          </a:xfrm>
        </p:grpSpPr>
        <p:sp>
          <p:nvSpPr>
            <p:cNvPr id="1247" name="Google Shape;1247;p13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13"/>
          <p:cNvGrpSpPr/>
          <p:nvPr/>
        </p:nvGrpSpPr>
        <p:grpSpPr>
          <a:xfrm>
            <a:off x="9683236" y="5268421"/>
            <a:ext cx="1591297" cy="955511"/>
            <a:chOff x="501325" y="4100602"/>
            <a:chExt cx="1775472" cy="1066101"/>
          </a:xfrm>
        </p:grpSpPr>
        <p:sp>
          <p:nvSpPr>
            <p:cNvPr id="1253" name="Google Shape;1253;p13"/>
            <p:cNvSpPr/>
            <p:nvPr/>
          </p:nvSpPr>
          <p:spPr>
            <a:xfrm>
              <a:off x="547489" y="50087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605049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694046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783063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871398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960416" y="50227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1050075" y="5022795"/>
              <a:ext cx="28810" cy="129182"/>
            </a:xfrm>
            <a:custGeom>
              <a:rect b="b" l="l" r="r" t="t"/>
              <a:pathLst>
                <a:path extrusionOk="0" h="6439" w="1436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1138430" y="50227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577603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547489" y="50087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501325" y="4849475"/>
              <a:ext cx="676608" cy="157952"/>
            </a:xfrm>
            <a:custGeom>
              <a:rect b="b" l="l" r="r" t="t"/>
              <a:pathLst>
                <a:path extrusionOk="0" h="7873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558203" y="4863519"/>
              <a:ext cx="28790" cy="129844"/>
            </a:xfrm>
            <a:custGeom>
              <a:rect b="b" l="l" r="r" t="t"/>
              <a:pathLst>
                <a:path extrusionOk="0" h="6472" w="1435">
                  <a:moveTo>
                    <a:pt x="0" y="1"/>
                  </a:moveTo>
                  <a:lnTo>
                    <a:pt x="0" y="6472"/>
                  </a:lnTo>
                  <a:lnTo>
                    <a:pt x="1435" y="647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646538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736217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824552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913570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1001905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1091584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531439" y="48635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501325" y="48494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1574749" y="50087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1631647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1720644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810323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1898659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1987676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2076011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2165690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605545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605545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1574749" y="50087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1308400" y="4850137"/>
              <a:ext cx="676608" cy="158634"/>
            </a:xfrm>
            <a:custGeom>
              <a:rect b="b" l="l" r="r" t="t"/>
              <a:pathLst>
                <a:path extrusionOk="0" h="7907" w="33725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1365297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1454294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1543312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1631647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1720644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1810323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898659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338514" y="48635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308400" y="48494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599527" y="4693529"/>
              <a:ext cx="677270" cy="158634"/>
            </a:xfrm>
            <a:custGeom>
              <a:rect b="b" l="l" r="r" t="t"/>
              <a:pathLst>
                <a:path extrusionOk="0" h="7907" w="33758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657066" y="47075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746083" y="47075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923436" y="47075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2012433" y="47075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2101450" y="47075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2189785" y="47075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629640" y="47075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629640" y="47075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599527" y="4692867"/>
              <a:ext cx="677270" cy="14746"/>
            </a:xfrm>
            <a:custGeom>
              <a:rect b="b" l="l" r="r" t="t"/>
              <a:pathLst>
                <a:path extrusionOk="0" h="735" w="33758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652391" y="4119340"/>
              <a:ext cx="577559" cy="560426"/>
            </a:xfrm>
            <a:custGeom>
              <a:rect b="b" l="l" r="r" t="t"/>
              <a:pathLst>
                <a:path extrusionOk="0" h="27934" w="28788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1639010" y="4100602"/>
              <a:ext cx="598966" cy="598986"/>
            </a:xfrm>
            <a:custGeom>
              <a:rect b="b" l="l" r="r" t="t"/>
              <a:pathLst>
                <a:path extrusionOk="0" h="29856" w="29855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1645690" y="4112419"/>
              <a:ext cx="592285" cy="575794"/>
            </a:xfrm>
            <a:custGeom>
              <a:rect b="b" l="l" r="r" t="t"/>
              <a:pathLst>
                <a:path extrusionOk="0" h="28700" w="29522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1836425" y="4242484"/>
              <a:ext cx="212843" cy="344674"/>
            </a:xfrm>
            <a:custGeom>
              <a:rect b="b" l="l" r="r" t="t"/>
              <a:pathLst>
                <a:path extrusionOk="0" h="17180" w="10609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1689206" y="4155272"/>
              <a:ext cx="423640" cy="422516"/>
            </a:xfrm>
            <a:custGeom>
              <a:rect b="b" l="l" r="r" t="t"/>
              <a:pathLst>
                <a:path extrusionOk="0" h="21060" w="21116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9" name="Google Shape;1309;p13"/>
          <p:cNvSpPr txBox="1"/>
          <p:nvPr>
            <p:ph type="title"/>
          </p:nvPr>
        </p:nvSpPr>
        <p:spPr>
          <a:xfrm>
            <a:off x="147445" y="3014535"/>
            <a:ext cx="7389166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Copiers’ High-Sales Regions Analysis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3"/>
          <p:cNvSpPr txBox="1"/>
          <p:nvPr/>
        </p:nvSpPr>
        <p:spPr>
          <a:xfrm>
            <a:off x="5556241" y="6384960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4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4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7" name="Google Shape;1317;p14"/>
          <p:cNvGrpSpPr/>
          <p:nvPr/>
        </p:nvGrpSpPr>
        <p:grpSpPr>
          <a:xfrm>
            <a:off x="1023282" y="5530625"/>
            <a:ext cx="509154" cy="495201"/>
            <a:chOff x="-1183550" y="3586525"/>
            <a:chExt cx="296175" cy="290550"/>
          </a:xfrm>
        </p:grpSpPr>
        <p:sp>
          <p:nvSpPr>
            <p:cNvPr id="1318" name="Google Shape;1318;p14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7" name="Google Shape;1327;p14"/>
          <p:cNvSpPr txBox="1"/>
          <p:nvPr/>
        </p:nvSpPr>
        <p:spPr>
          <a:xfrm>
            <a:off x="901329" y="5912966"/>
            <a:ext cx="10114023" cy="656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Consumer and Home Office are the two main customer segments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generate high revenue in high-sales regions.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blue and green bars&#10;&#10;Description automatically generated" id="1328" name="Google Shape;13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329" y="453582"/>
            <a:ext cx="9752972" cy="499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4"/>
          <p:cNvSpPr txBox="1"/>
          <p:nvPr/>
        </p:nvSpPr>
        <p:spPr>
          <a:xfrm>
            <a:off x="5645888" y="6405408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"/>
          <p:cNvSpPr/>
          <p:nvPr/>
        </p:nvSpPr>
        <p:spPr>
          <a:xfrm>
            <a:off x="521304" y="5946431"/>
            <a:ext cx="3114000" cy="3032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5"/>
          <p:cNvSpPr txBox="1"/>
          <p:nvPr>
            <p:ph type="title"/>
          </p:nvPr>
        </p:nvSpPr>
        <p:spPr>
          <a:xfrm>
            <a:off x="631709" y="1455915"/>
            <a:ext cx="8067200" cy="15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4800"/>
              <a:t>76% of Venture Capital money in 2017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6" name="Google Shape;1336;p15"/>
          <p:cNvGrpSpPr/>
          <p:nvPr/>
        </p:nvGrpSpPr>
        <p:grpSpPr>
          <a:xfrm>
            <a:off x="9119933" y="873000"/>
            <a:ext cx="1908867" cy="3614067"/>
            <a:chOff x="9026275" y="1237400"/>
            <a:chExt cx="1431650" cy="2710550"/>
          </a:xfrm>
        </p:grpSpPr>
        <p:sp>
          <p:nvSpPr>
            <p:cNvPr id="1337" name="Google Shape;1337;p15"/>
            <p:cNvSpPr/>
            <p:nvPr/>
          </p:nvSpPr>
          <p:spPr>
            <a:xfrm>
              <a:off x="9026275" y="1237400"/>
              <a:ext cx="1431650" cy="2710550"/>
            </a:xfrm>
            <a:custGeom>
              <a:rect b="b" l="l" r="r" t="t"/>
              <a:pathLst>
                <a:path extrusionOk="0" h="108422" w="57266">
                  <a:moveTo>
                    <a:pt x="7569" y="0"/>
                  </a:moveTo>
                  <a:cubicBezTo>
                    <a:pt x="3374" y="0"/>
                    <a:pt x="0" y="3374"/>
                    <a:pt x="0" y="7569"/>
                  </a:cubicBezTo>
                  <a:lnTo>
                    <a:pt x="0" y="100883"/>
                  </a:lnTo>
                  <a:cubicBezTo>
                    <a:pt x="0" y="105047"/>
                    <a:pt x="3374" y="108421"/>
                    <a:pt x="7569" y="108421"/>
                  </a:cubicBezTo>
                  <a:lnTo>
                    <a:pt x="49697" y="108421"/>
                  </a:lnTo>
                  <a:cubicBezTo>
                    <a:pt x="53892" y="108421"/>
                    <a:pt x="57266" y="105047"/>
                    <a:pt x="57266" y="100883"/>
                  </a:cubicBezTo>
                  <a:lnTo>
                    <a:pt x="57266" y="7569"/>
                  </a:lnTo>
                  <a:cubicBezTo>
                    <a:pt x="57266" y="3374"/>
                    <a:pt x="53892" y="0"/>
                    <a:pt x="49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9097700" y="1311100"/>
              <a:ext cx="1288050" cy="2562375"/>
            </a:xfrm>
            <a:custGeom>
              <a:rect b="b" l="l" r="r" t="t"/>
              <a:pathLst>
                <a:path extrusionOk="0" h="102495" w="51522">
                  <a:moveTo>
                    <a:pt x="5046" y="1"/>
                  </a:moveTo>
                  <a:cubicBezTo>
                    <a:pt x="2280" y="1"/>
                    <a:pt x="1" y="2250"/>
                    <a:pt x="31" y="5016"/>
                  </a:cubicBezTo>
                  <a:lnTo>
                    <a:pt x="31" y="97479"/>
                  </a:lnTo>
                  <a:cubicBezTo>
                    <a:pt x="31" y="100245"/>
                    <a:pt x="2280" y="102494"/>
                    <a:pt x="5046" y="102494"/>
                  </a:cubicBezTo>
                  <a:lnTo>
                    <a:pt x="46506" y="102494"/>
                  </a:lnTo>
                  <a:cubicBezTo>
                    <a:pt x="49272" y="102494"/>
                    <a:pt x="51521" y="100245"/>
                    <a:pt x="51521" y="97479"/>
                  </a:cubicBezTo>
                  <a:lnTo>
                    <a:pt x="51521" y="5016"/>
                  </a:lnTo>
                  <a:cubicBezTo>
                    <a:pt x="51521" y="2250"/>
                    <a:pt x="49272" y="1"/>
                    <a:pt x="46506" y="1"/>
                  </a:cubicBezTo>
                  <a:close/>
                </a:path>
              </a:pathLst>
            </a:custGeom>
            <a:solidFill>
              <a:srgbClr val="E8ECF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382650" y="1358975"/>
              <a:ext cx="718125" cy="34975"/>
            </a:xfrm>
            <a:custGeom>
              <a:rect b="b" l="l" r="r" t="t"/>
              <a:pathLst>
                <a:path extrusionOk="0" h="1399" w="28725">
                  <a:moveTo>
                    <a:pt x="670" y="0"/>
                  </a:moveTo>
                  <a:cubicBezTo>
                    <a:pt x="305" y="0"/>
                    <a:pt x="1" y="304"/>
                    <a:pt x="1" y="669"/>
                  </a:cubicBezTo>
                  <a:lnTo>
                    <a:pt x="1" y="730"/>
                  </a:lnTo>
                  <a:cubicBezTo>
                    <a:pt x="1" y="1095"/>
                    <a:pt x="305" y="1399"/>
                    <a:pt x="670" y="1399"/>
                  </a:cubicBezTo>
                  <a:lnTo>
                    <a:pt x="28026" y="1399"/>
                  </a:lnTo>
                  <a:cubicBezTo>
                    <a:pt x="28421" y="1399"/>
                    <a:pt x="28725" y="1095"/>
                    <a:pt x="28725" y="730"/>
                  </a:cubicBezTo>
                  <a:lnTo>
                    <a:pt x="28725" y="669"/>
                  </a:lnTo>
                  <a:cubicBezTo>
                    <a:pt x="28725" y="304"/>
                    <a:pt x="28421" y="0"/>
                    <a:pt x="28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9382650" y="3754900"/>
              <a:ext cx="718125" cy="35750"/>
            </a:xfrm>
            <a:custGeom>
              <a:rect b="b" l="l" r="r" t="t"/>
              <a:pathLst>
                <a:path extrusionOk="0" h="1430" w="28725">
                  <a:moveTo>
                    <a:pt x="670" y="1"/>
                  </a:moveTo>
                  <a:cubicBezTo>
                    <a:pt x="305" y="1"/>
                    <a:pt x="1" y="335"/>
                    <a:pt x="1" y="700"/>
                  </a:cubicBezTo>
                  <a:lnTo>
                    <a:pt x="1" y="730"/>
                  </a:lnTo>
                  <a:cubicBezTo>
                    <a:pt x="1" y="1125"/>
                    <a:pt x="305" y="1429"/>
                    <a:pt x="670" y="1429"/>
                  </a:cubicBezTo>
                  <a:lnTo>
                    <a:pt x="28026" y="1429"/>
                  </a:lnTo>
                  <a:cubicBezTo>
                    <a:pt x="28421" y="1429"/>
                    <a:pt x="28725" y="1125"/>
                    <a:pt x="28725" y="730"/>
                  </a:cubicBezTo>
                  <a:lnTo>
                    <a:pt x="28725" y="700"/>
                  </a:lnTo>
                  <a:cubicBezTo>
                    <a:pt x="28725" y="335"/>
                    <a:pt x="28421" y="1"/>
                    <a:pt x="280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9323400" y="1618275"/>
              <a:ext cx="836650" cy="755175"/>
            </a:xfrm>
            <a:custGeom>
              <a:rect b="b" l="l" r="r" t="t"/>
              <a:pathLst>
                <a:path extrusionOk="0" h="30207" w="33466">
                  <a:moveTo>
                    <a:pt x="16748" y="1"/>
                  </a:moveTo>
                  <a:cubicBezTo>
                    <a:pt x="16649" y="1"/>
                    <a:pt x="16550" y="39"/>
                    <a:pt x="16475" y="115"/>
                  </a:cubicBezTo>
                  <a:lnTo>
                    <a:pt x="304" y="14279"/>
                  </a:lnTo>
                  <a:cubicBezTo>
                    <a:pt x="0" y="14553"/>
                    <a:pt x="213" y="15039"/>
                    <a:pt x="578" y="15039"/>
                  </a:cubicBezTo>
                  <a:lnTo>
                    <a:pt x="6444" y="15039"/>
                  </a:lnTo>
                  <a:cubicBezTo>
                    <a:pt x="6657" y="15039"/>
                    <a:pt x="6839" y="15222"/>
                    <a:pt x="6839" y="15465"/>
                  </a:cubicBezTo>
                  <a:lnTo>
                    <a:pt x="6839" y="29781"/>
                  </a:lnTo>
                  <a:cubicBezTo>
                    <a:pt x="6839" y="30024"/>
                    <a:pt x="7052" y="30207"/>
                    <a:pt x="7265" y="30207"/>
                  </a:cubicBezTo>
                  <a:lnTo>
                    <a:pt x="26201" y="30207"/>
                  </a:lnTo>
                  <a:cubicBezTo>
                    <a:pt x="26414" y="30207"/>
                    <a:pt x="26596" y="30024"/>
                    <a:pt x="26596" y="29781"/>
                  </a:cubicBezTo>
                  <a:lnTo>
                    <a:pt x="26596" y="15465"/>
                  </a:lnTo>
                  <a:cubicBezTo>
                    <a:pt x="26596" y="15222"/>
                    <a:pt x="26809" y="15039"/>
                    <a:pt x="27022" y="15039"/>
                  </a:cubicBezTo>
                  <a:lnTo>
                    <a:pt x="32888" y="15039"/>
                  </a:lnTo>
                  <a:cubicBezTo>
                    <a:pt x="33283" y="15039"/>
                    <a:pt x="33466" y="14553"/>
                    <a:pt x="33192" y="14279"/>
                  </a:cubicBezTo>
                  <a:lnTo>
                    <a:pt x="17022" y="115"/>
                  </a:lnTo>
                  <a:cubicBezTo>
                    <a:pt x="16946" y="39"/>
                    <a:pt x="16847" y="1"/>
                    <a:pt x="167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9334775" y="2751850"/>
              <a:ext cx="816150" cy="752875"/>
            </a:xfrm>
            <a:custGeom>
              <a:rect b="b" l="l" r="r" t="t"/>
              <a:pathLst>
                <a:path extrusionOk="0" h="30115" w="32646">
                  <a:moveTo>
                    <a:pt x="7235" y="1"/>
                  </a:moveTo>
                  <a:cubicBezTo>
                    <a:pt x="6779" y="1"/>
                    <a:pt x="6445" y="396"/>
                    <a:pt x="6445" y="821"/>
                  </a:cubicBezTo>
                  <a:lnTo>
                    <a:pt x="6445" y="14408"/>
                  </a:lnTo>
                  <a:cubicBezTo>
                    <a:pt x="6445" y="14864"/>
                    <a:pt x="6050" y="15229"/>
                    <a:pt x="5624" y="15229"/>
                  </a:cubicBezTo>
                  <a:lnTo>
                    <a:pt x="1065" y="15229"/>
                  </a:lnTo>
                  <a:cubicBezTo>
                    <a:pt x="366" y="15229"/>
                    <a:pt x="1" y="16141"/>
                    <a:pt x="700" y="16597"/>
                  </a:cubicBezTo>
                  <a:lnTo>
                    <a:pt x="15898" y="29910"/>
                  </a:lnTo>
                  <a:cubicBezTo>
                    <a:pt x="16050" y="30047"/>
                    <a:pt x="16232" y="30115"/>
                    <a:pt x="16415" y="30115"/>
                  </a:cubicBezTo>
                  <a:cubicBezTo>
                    <a:pt x="16597" y="30115"/>
                    <a:pt x="16779" y="30047"/>
                    <a:pt x="16931" y="29910"/>
                  </a:cubicBezTo>
                  <a:lnTo>
                    <a:pt x="32129" y="16597"/>
                  </a:lnTo>
                  <a:cubicBezTo>
                    <a:pt x="32646" y="16080"/>
                    <a:pt x="32312" y="15229"/>
                    <a:pt x="31582" y="15229"/>
                  </a:cubicBezTo>
                  <a:lnTo>
                    <a:pt x="27023" y="15229"/>
                  </a:lnTo>
                  <a:cubicBezTo>
                    <a:pt x="26567" y="15229"/>
                    <a:pt x="26232" y="14834"/>
                    <a:pt x="26232" y="14408"/>
                  </a:cubicBezTo>
                  <a:lnTo>
                    <a:pt x="26232" y="821"/>
                  </a:lnTo>
                  <a:cubicBezTo>
                    <a:pt x="26232" y="365"/>
                    <a:pt x="25837" y="1"/>
                    <a:pt x="25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9322625" y="2514000"/>
              <a:ext cx="838950" cy="72225"/>
            </a:xfrm>
            <a:custGeom>
              <a:rect b="b" l="l" r="r" t="t"/>
              <a:pathLst>
                <a:path extrusionOk="0" h="2889" w="33558">
                  <a:moveTo>
                    <a:pt x="1460" y="1"/>
                  </a:moveTo>
                  <a:cubicBezTo>
                    <a:pt x="639" y="1"/>
                    <a:pt x="1" y="639"/>
                    <a:pt x="1" y="1429"/>
                  </a:cubicBezTo>
                  <a:cubicBezTo>
                    <a:pt x="1" y="2250"/>
                    <a:pt x="639" y="2888"/>
                    <a:pt x="1460" y="2888"/>
                  </a:cubicBezTo>
                  <a:lnTo>
                    <a:pt x="32099" y="2888"/>
                  </a:lnTo>
                  <a:cubicBezTo>
                    <a:pt x="32919" y="2888"/>
                    <a:pt x="33557" y="2250"/>
                    <a:pt x="33557" y="1429"/>
                  </a:cubicBezTo>
                  <a:cubicBezTo>
                    <a:pt x="33557" y="639"/>
                    <a:pt x="32919" y="1"/>
                    <a:pt x="32099" y="1"/>
                  </a:cubicBezTo>
                  <a:close/>
                </a:path>
              </a:pathLst>
            </a:custGeom>
            <a:solidFill>
              <a:srgbClr val="D6DDF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15"/>
          <p:cNvSpPr/>
          <p:nvPr/>
        </p:nvSpPr>
        <p:spPr>
          <a:xfrm>
            <a:off x="7566400" y="5401900"/>
            <a:ext cx="4576400" cy="3032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5" name="Google Shape;1345;p15"/>
          <p:cNvGrpSpPr/>
          <p:nvPr/>
        </p:nvGrpSpPr>
        <p:grpSpPr>
          <a:xfrm>
            <a:off x="1249733" y="5219960"/>
            <a:ext cx="1493528" cy="896804"/>
            <a:chOff x="501325" y="4100602"/>
            <a:chExt cx="1775472" cy="1066101"/>
          </a:xfrm>
        </p:grpSpPr>
        <p:sp>
          <p:nvSpPr>
            <p:cNvPr id="1346" name="Google Shape;1346;p15"/>
            <p:cNvSpPr/>
            <p:nvPr/>
          </p:nvSpPr>
          <p:spPr>
            <a:xfrm>
              <a:off x="547489" y="50087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605049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694046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783063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871398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960416" y="50227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1050075" y="5022795"/>
              <a:ext cx="28810" cy="129182"/>
            </a:xfrm>
            <a:custGeom>
              <a:rect b="b" l="l" r="r" t="t"/>
              <a:pathLst>
                <a:path extrusionOk="0" h="6439" w="1436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138430" y="50227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577603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547489" y="50087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501325" y="4849475"/>
              <a:ext cx="676608" cy="157952"/>
            </a:xfrm>
            <a:custGeom>
              <a:rect b="b" l="l" r="r" t="t"/>
              <a:pathLst>
                <a:path extrusionOk="0" h="7873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558203" y="4863519"/>
              <a:ext cx="28790" cy="129844"/>
            </a:xfrm>
            <a:custGeom>
              <a:rect b="b" l="l" r="r" t="t"/>
              <a:pathLst>
                <a:path extrusionOk="0" h="6472" w="1435">
                  <a:moveTo>
                    <a:pt x="0" y="1"/>
                  </a:moveTo>
                  <a:lnTo>
                    <a:pt x="0" y="6472"/>
                  </a:lnTo>
                  <a:lnTo>
                    <a:pt x="1435" y="647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646538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736217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824552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913570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1001905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1091584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31439" y="48635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01325" y="48494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1574749" y="50087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1631647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1720644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1810323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1898659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1987676" y="50227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2076011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2165690" y="50227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605545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1605545" y="50227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574749" y="50087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308400" y="4850137"/>
              <a:ext cx="676608" cy="158634"/>
            </a:xfrm>
            <a:custGeom>
              <a:rect b="b" l="l" r="r" t="t"/>
              <a:pathLst>
                <a:path extrusionOk="0" h="7907" w="33725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365297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454294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1543312" y="48635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1631647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1720644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1810323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1898659" y="48635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1338514" y="48635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1308400" y="48494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1599527" y="4693529"/>
              <a:ext cx="677270" cy="158634"/>
            </a:xfrm>
            <a:custGeom>
              <a:rect b="b" l="l" r="r" t="t"/>
              <a:pathLst>
                <a:path extrusionOk="0" h="7907" w="33758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1657066" y="47075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1746083" y="47075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1923436" y="47075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012433" y="47075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101450" y="47075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2189785" y="47075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1629640" y="47075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1629640" y="47075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1599527" y="4692867"/>
              <a:ext cx="677270" cy="14746"/>
            </a:xfrm>
            <a:custGeom>
              <a:rect b="b" l="l" r="r" t="t"/>
              <a:pathLst>
                <a:path extrusionOk="0" h="735" w="33758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1652391" y="4119340"/>
              <a:ext cx="577559" cy="560426"/>
            </a:xfrm>
            <a:custGeom>
              <a:rect b="b" l="l" r="r" t="t"/>
              <a:pathLst>
                <a:path extrusionOk="0" h="27934" w="28788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1639010" y="4100602"/>
              <a:ext cx="598966" cy="598986"/>
            </a:xfrm>
            <a:custGeom>
              <a:rect b="b" l="l" r="r" t="t"/>
              <a:pathLst>
                <a:path extrusionOk="0" h="29856" w="29855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1645690" y="4112419"/>
              <a:ext cx="592285" cy="575794"/>
            </a:xfrm>
            <a:custGeom>
              <a:rect b="b" l="l" r="r" t="t"/>
              <a:pathLst>
                <a:path extrusionOk="0" h="28700" w="29522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1836425" y="4242484"/>
              <a:ext cx="212843" cy="344674"/>
            </a:xfrm>
            <a:custGeom>
              <a:rect b="b" l="l" r="r" t="t"/>
              <a:pathLst>
                <a:path extrusionOk="0" h="17180" w="10609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689206" y="4155272"/>
              <a:ext cx="423640" cy="422516"/>
            </a:xfrm>
            <a:custGeom>
              <a:rect b="b" l="l" r="r" t="t"/>
              <a:pathLst>
                <a:path extrusionOk="0" h="21060" w="21116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2" name="Google Shape;1402;p15"/>
          <p:cNvGrpSpPr/>
          <p:nvPr/>
        </p:nvGrpSpPr>
        <p:grpSpPr>
          <a:xfrm>
            <a:off x="10075316" y="2138361"/>
            <a:ext cx="1908925" cy="3434409"/>
            <a:chOff x="8019425" y="1821750"/>
            <a:chExt cx="1659550" cy="2985750"/>
          </a:xfrm>
        </p:grpSpPr>
        <p:sp>
          <p:nvSpPr>
            <p:cNvPr id="1403" name="Google Shape;1403;p15"/>
            <p:cNvSpPr/>
            <p:nvPr/>
          </p:nvSpPr>
          <p:spPr>
            <a:xfrm>
              <a:off x="8019425" y="1861400"/>
              <a:ext cx="207675" cy="215550"/>
            </a:xfrm>
            <a:custGeom>
              <a:rect b="b" l="l" r="r" t="t"/>
              <a:pathLst>
                <a:path extrusionOk="0" h="8622" w="8307">
                  <a:moveTo>
                    <a:pt x="309" y="1"/>
                  </a:moveTo>
                  <a:cubicBezTo>
                    <a:pt x="204" y="1"/>
                    <a:pt x="142" y="36"/>
                    <a:pt x="134" y="116"/>
                  </a:cubicBezTo>
                  <a:cubicBezTo>
                    <a:pt x="1" y="783"/>
                    <a:pt x="1969" y="1617"/>
                    <a:pt x="2269" y="1984"/>
                  </a:cubicBezTo>
                  <a:cubicBezTo>
                    <a:pt x="2469" y="2284"/>
                    <a:pt x="67" y="4452"/>
                    <a:pt x="2269" y="5620"/>
                  </a:cubicBezTo>
                  <a:cubicBezTo>
                    <a:pt x="4971" y="7087"/>
                    <a:pt x="6005" y="8622"/>
                    <a:pt x="6005" y="8622"/>
                  </a:cubicBezTo>
                  <a:lnTo>
                    <a:pt x="8307" y="5286"/>
                  </a:lnTo>
                  <a:cubicBezTo>
                    <a:pt x="8307" y="5286"/>
                    <a:pt x="5771" y="3218"/>
                    <a:pt x="4937" y="2551"/>
                  </a:cubicBezTo>
                  <a:cubicBezTo>
                    <a:pt x="4232" y="1963"/>
                    <a:pt x="1090" y="1"/>
                    <a:pt x="309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9388750" y="2942675"/>
              <a:ext cx="96750" cy="23250"/>
            </a:xfrm>
            <a:custGeom>
              <a:rect b="b" l="l" r="r" t="t"/>
              <a:pathLst>
                <a:path extrusionOk="0" h="930" w="3870">
                  <a:moveTo>
                    <a:pt x="165" y="0"/>
                  </a:moveTo>
                  <a:cubicBezTo>
                    <a:pt x="111" y="0"/>
                    <a:pt x="56" y="39"/>
                    <a:pt x="33" y="62"/>
                  </a:cubicBezTo>
                  <a:cubicBezTo>
                    <a:pt x="0" y="129"/>
                    <a:pt x="33" y="229"/>
                    <a:pt x="67" y="262"/>
                  </a:cubicBezTo>
                  <a:cubicBezTo>
                    <a:pt x="834" y="796"/>
                    <a:pt x="1668" y="929"/>
                    <a:pt x="2335" y="929"/>
                  </a:cubicBezTo>
                  <a:cubicBezTo>
                    <a:pt x="3069" y="929"/>
                    <a:pt x="3669" y="763"/>
                    <a:pt x="3736" y="696"/>
                  </a:cubicBezTo>
                  <a:cubicBezTo>
                    <a:pt x="3836" y="696"/>
                    <a:pt x="3870" y="596"/>
                    <a:pt x="3836" y="529"/>
                  </a:cubicBezTo>
                  <a:cubicBezTo>
                    <a:pt x="3836" y="454"/>
                    <a:pt x="3780" y="417"/>
                    <a:pt x="3724" y="417"/>
                  </a:cubicBezTo>
                  <a:cubicBezTo>
                    <a:pt x="3705" y="417"/>
                    <a:pt x="3686" y="421"/>
                    <a:pt x="3669" y="429"/>
                  </a:cubicBezTo>
                  <a:cubicBezTo>
                    <a:pt x="3633" y="429"/>
                    <a:pt x="3039" y="621"/>
                    <a:pt x="2269" y="621"/>
                  </a:cubicBezTo>
                  <a:cubicBezTo>
                    <a:pt x="1640" y="621"/>
                    <a:pt x="893" y="493"/>
                    <a:pt x="234" y="29"/>
                  </a:cubicBezTo>
                  <a:cubicBezTo>
                    <a:pt x="213" y="8"/>
                    <a:pt x="189" y="0"/>
                    <a:pt x="165" y="0"/>
                  </a:cubicBezTo>
                  <a:close/>
                </a:path>
              </a:pathLst>
            </a:custGeom>
            <a:solidFill>
              <a:srgbClr val="464D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8734100" y="4624575"/>
              <a:ext cx="305250" cy="162650"/>
            </a:xfrm>
            <a:custGeom>
              <a:rect b="b" l="l" r="r" t="t"/>
              <a:pathLst>
                <a:path extrusionOk="0" h="6506" w="12210">
                  <a:moveTo>
                    <a:pt x="7606" y="1"/>
                  </a:moveTo>
                  <a:cubicBezTo>
                    <a:pt x="7606" y="1"/>
                    <a:pt x="4904" y="3137"/>
                    <a:pt x="2536" y="3770"/>
                  </a:cubicBezTo>
                  <a:cubicBezTo>
                    <a:pt x="1" y="4437"/>
                    <a:pt x="268" y="6372"/>
                    <a:pt x="2069" y="6439"/>
                  </a:cubicBezTo>
                  <a:cubicBezTo>
                    <a:pt x="2850" y="6453"/>
                    <a:pt x="3418" y="6505"/>
                    <a:pt x="3984" y="6505"/>
                  </a:cubicBezTo>
                  <a:cubicBezTo>
                    <a:pt x="4724" y="6505"/>
                    <a:pt x="5463" y="6417"/>
                    <a:pt x="6672" y="6039"/>
                  </a:cubicBezTo>
                  <a:cubicBezTo>
                    <a:pt x="8573" y="5472"/>
                    <a:pt x="9007" y="4437"/>
                    <a:pt x="9908" y="4271"/>
                  </a:cubicBezTo>
                  <a:cubicBezTo>
                    <a:pt x="10842" y="4104"/>
                    <a:pt x="11876" y="4037"/>
                    <a:pt x="12043" y="3270"/>
                  </a:cubicBezTo>
                  <a:cubicBezTo>
                    <a:pt x="12209" y="2469"/>
                    <a:pt x="12009" y="168"/>
                    <a:pt x="12009" y="168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9172100" y="4621250"/>
              <a:ext cx="174975" cy="186250"/>
            </a:xfrm>
            <a:custGeom>
              <a:rect b="b" l="l" r="r" t="t"/>
              <a:pathLst>
                <a:path extrusionOk="0" h="7450" w="6999">
                  <a:moveTo>
                    <a:pt x="5564" y="1"/>
                  </a:moveTo>
                  <a:lnTo>
                    <a:pt x="1828" y="468"/>
                  </a:lnTo>
                  <a:cubicBezTo>
                    <a:pt x="1828" y="634"/>
                    <a:pt x="1828" y="1802"/>
                    <a:pt x="1561" y="3737"/>
                  </a:cubicBezTo>
                  <a:cubicBezTo>
                    <a:pt x="1273" y="5562"/>
                    <a:pt x="1" y="7449"/>
                    <a:pt x="1759" y="7449"/>
                  </a:cubicBezTo>
                  <a:cubicBezTo>
                    <a:pt x="1833" y="7449"/>
                    <a:pt x="1911" y="7446"/>
                    <a:pt x="1995" y="7439"/>
                  </a:cubicBezTo>
                  <a:cubicBezTo>
                    <a:pt x="4063" y="7272"/>
                    <a:pt x="6998" y="7072"/>
                    <a:pt x="6198" y="4604"/>
                  </a:cubicBezTo>
                  <a:cubicBezTo>
                    <a:pt x="5397" y="2135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8842525" y="3086500"/>
              <a:ext cx="497875" cy="1572125"/>
            </a:xfrm>
            <a:custGeom>
              <a:rect b="b" l="l" r="r" t="t"/>
              <a:pathLst>
                <a:path extrusionOk="0" h="62885" w="19915">
                  <a:moveTo>
                    <a:pt x="9928" y="0"/>
                  </a:moveTo>
                  <a:cubicBezTo>
                    <a:pt x="5524" y="0"/>
                    <a:pt x="1095" y="374"/>
                    <a:pt x="0" y="1781"/>
                  </a:cubicBezTo>
                  <a:lnTo>
                    <a:pt x="2268" y="62058"/>
                  </a:lnTo>
                  <a:cubicBezTo>
                    <a:pt x="2268" y="62058"/>
                    <a:pt x="3870" y="62577"/>
                    <a:pt x="5668" y="62577"/>
                  </a:cubicBezTo>
                  <a:cubicBezTo>
                    <a:pt x="6568" y="62577"/>
                    <a:pt x="7517" y="62447"/>
                    <a:pt x="8339" y="62058"/>
                  </a:cubicBezTo>
                  <a:lnTo>
                    <a:pt x="10041" y="14924"/>
                  </a:lnTo>
                  <a:lnTo>
                    <a:pt x="13543" y="62158"/>
                  </a:lnTo>
                  <a:cubicBezTo>
                    <a:pt x="13543" y="62158"/>
                    <a:pt x="14863" y="62884"/>
                    <a:pt x="16711" y="62884"/>
                  </a:cubicBezTo>
                  <a:cubicBezTo>
                    <a:pt x="17635" y="62884"/>
                    <a:pt x="18691" y="62703"/>
                    <a:pt x="19781" y="62158"/>
                  </a:cubicBezTo>
                  <a:lnTo>
                    <a:pt x="19914" y="480"/>
                  </a:lnTo>
                  <a:cubicBezTo>
                    <a:pt x="19879" y="480"/>
                    <a:pt x="14920" y="0"/>
                    <a:pt x="9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9030150" y="3255425"/>
              <a:ext cx="75900" cy="213350"/>
            </a:xfrm>
            <a:custGeom>
              <a:rect b="b" l="l" r="r" t="t"/>
              <a:pathLst>
                <a:path extrusionOk="0" h="8534" w="3036">
                  <a:moveTo>
                    <a:pt x="176" y="0"/>
                  </a:moveTo>
                  <a:cubicBezTo>
                    <a:pt x="131" y="0"/>
                    <a:pt x="91" y="47"/>
                    <a:pt x="67" y="94"/>
                  </a:cubicBezTo>
                  <a:cubicBezTo>
                    <a:pt x="0" y="261"/>
                    <a:pt x="1201" y="7500"/>
                    <a:pt x="1435" y="8267"/>
                  </a:cubicBezTo>
                  <a:cubicBezTo>
                    <a:pt x="1502" y="8300"/>
                    <a:pt x="1535" y="8367"/>
                    <a:pt x="1568" y="8367"/>
                  </a:cubicBezTo>
                  <a:lnTo>
                    <a:pt x="2903" y="8534"/>
                  </a:lnTo>
                  <a:cubicBezTo>
                    <a:pt x="2936" y="8534"/>
                    <a:pt x="3003" y="8534"/>
                    <a:pt x="3003" y="8500"/>
                  </a:cubicBezTo>
                  <a:cubicBezTo>
                    <a:pt x="3036" y="8434"/>
                    <a:pt x="3036" y="8400"/>
                    <a:pt x="3036" y="8367"/>
                  </a:cubicBezTo>
                  <a:cubicBezTo>
                    <a:pt x="3036" y="8267"/>
                    <a:pt x="2169" y="1362"/>
                    <a:pt x="2202" y="228"/>
                  </a:cubicBezTo>
                  <a:cubicBezTo>
                    <a:pt x="2202" y="195"/>
                    <a:pt x="2169" y="94"/>
                    <a:pt x="2069" y="94"/>
                  </a:cubicBezTo>
                  <a:cubicBezTo>
                    <a:pt x="2064" y="90"/>
                    <a:pt x="2058" y="88"/>
                    <a:pt x="2052" y="88"/>
                  </a:cubicBezTo>
                  <a:cubicBezTo>
                    <a:pt x="2010" y="88"/>
                    <a:pt x="1935" y="170"/>
                    <a:pt x="1935" y="228"/>
                  </a:cubicBezTo>
                  <a:cubicBezTo>
                    <a:pt x="1902" y="1262"/>
                    <a:pt x="2602" y="7099"/>
                    <a:pt x="2736" y="8234"/>
                  </a:cubicBezTo>
                  <a:lnTo>
                    <a:pt x="1702" y="8100"/>
                  </a:lnTo>
                  <a:cubicBezTo>
                    <a:pt x="1368" y="6899"/>
                    <a:pt x="334" y="495"/>
                    <a:pt x="334" y="161"/>
                  </a:cubicBezTo>
                  <a:cubicBezTo>
                    <a:pt x="334" y="94"/>
                    <a:pt x="267" y="28"/>
                    <a:pt x="234" y="28"/>
                  </a:cubicBezTo>
                  <a:cubicBezTo>
                    <a:pt x="214" y="8"/>
                    <a:pt x="195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9027650" y="3451250"/>
              <a:ext cx="144300" cy="25875"/>
            </a:xfrm>
            <a:custGeom>
              <a:rect b="b" l="l" r="r" t="t"/>
              <a:pathLst>
                <a:path extrusionOk="0" h="1035" w="5772">
                  <a:moveTo>
                    <a:pt x="167" y="0"/>
                  </a:moveTo>
                  <a:cubicBezTo>
                    <a:pt x="100" y="0"/>
                    <a:pt x="0" y="34"/>
                    <a:pt x="0" y="100"/>
                  </a:cubicBezTo>
                  <a:cubicBezTo>
                    <a:pt x="0" y="200"/>
                    <a:pt x="34" y="267"/>
                    <a:pt x="134" y="267"/>
                  </a:cubicBezTo>
                  <a:cubicBezTo>
                    <a:pt x="167" y="267"/>
                    <a:pt x="2335" y="734"/>
                    <a:pt x="5638" y="1034"/>
                  </a:cubicBezTo>
                  <a:cubicBezTo>
                    <a:pt x="5671" y="1034"/>
                    <a:pt x="5771" y="1001"/>
                    <a:pt x="5771" y="901"/>
                  </a:cubicBezTo>
                  <a:cubicBezTo>
                    <a:pt x="5771" y="834"/>
                    <a:pt x="5704" y="734"/>
                    <a:pt x="5638" y="734"/>
                  </a:cubicBezTo>
                  <a:cubicBezTo>
                    <a:pt x="2335" y="434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9236975" y="3413725"/>
              <a:ext cx="442000" cy="497875"/>
            </a:xfrm>
            <a:custGeom>
              <a:rect b="b" l="l" r="r" t="t"/>
              <a:pathLst>
                <a:path extrusionOk="0" h="19915" w="17680">
                  <a:moveTo>
                    <a:pt x="133" y="0"/>
                  </a:moveTo>
                  <a:lnTo>
                    <a:pt x="0" y="19915"/>
                  </a:lnTo>
                  <a:lnTo>
                    <a:pt x="17613" y="17746"/>
                  </a:lnTo>
                  <a:lnTo>
                    <a:pt x="17679" y="226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9267825" y="3447900"/>
              <a:ext cx="381125" cy="429500"/>
            </a:xfrm>
            <a:custGeom>
              <a:rect b="b" l="l" r="r" t="t"/>
              <a:pathLst>
                <a:path extrusionOk="0" h="17180" w="15245">
                  <a:moveTo>
                    <a:pt x="100" y="1"/>
                  </a:moveTo>
                  <a:lnTo>
                    <a:pt x="0" y="17180"/>
                  </a:lnTo>
                  <a:lnTo>
                    <a:pt x="15178" y="15312"/>
                  </a:lnTo>
                  <a:lnTo>
                    <a:pt x="15245" y="19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9385400" y="3324200"/>
              <a:ext cx="128450" cy="175600"/>
            </a:xfrm>
            <a:custGeom>
              <a:rect b="b" l="l" r="r" t="t"/>
              <a:pathLst>
                <a:path extrusionOk="0" h="7024" w="5138">
                  <a:moveTo>
                    <a:pt x="2423" y="0"/>
                  </a:moveTo>
                  <a:cubicBezTo>
                    <a:pt x="2305" y="0"/>
                    <a:pt x="2187" y="4"/>
                    <a:pt x="2069" y="12"/>
                  </a:cubicBezTo>
                  <a:cubicBezTo>
                    <a:pt x="1902" y="12"/>
                    <a:pt x="1702" y="45"/>
                    <a:pt x="1535" y="179"/>
                  </a:cubicBezTo>
                  <a:cubicBezTo>
                    <a:pt x="1335" y="312"/>
                    <a:pt x="1235" y="546"/>
                    <a:pt x="1202" y="779"/>
                  </a:cubicBezTo>
                  <a:cubicBezTo>
                    <a:pt x="968" y="1513"/>
                    <a:pt x="868" y="2180"/>
                    <a:pt x="501" y="2814"/>
                  </a:cubicBezTo>
                  <a:cubicBezTo>
                    <a:pt x="334" y="3081"/>
                    <a:pt x="167" y="3314"/>
                    <a:pt x="134" y="3581"/>
                  </a:cubicBezTo>
                  <a:cubicBezTo>
                    <a:pt x="1" y="4015"/>
                    <a:pt x="167" y="4515"/>
                    <a:pt x="401" y="4982"/>
                  </a:cubicBezTo>
                  <a:cubicBezTo>
                    <a:pt x="501" y="5149"/>
                    <a:pt x="668" y="5349"/>
                    <a:pt x="868" y="5349"/>
                  </a:cubicBezTo>
                  <a:cubicBezTo>
                    <a:pt x="1135" y="5349"/>
                    <a:pt x="1235" y="5082"/>
                    <a:pt x="1302" y="4815"/>
                  </a:cubicBezTo>
                  <a:cubicBezTo>
                    <a:pt x="1302" y="4549"/>
                    <a:pt x="1202" y="4315"/>
                    <a:pt x="1302" y="4048"/>
                  </a:cubicBezTo>
                  <a:cubicBezTo>
                    <a:pt x="1349" y="3881"/>
                    <a:pt x="1518" y="3747"/>
                    <a:pt x="1683" y="3747"/>
                  </a:cubicBezTo>
                  <a:cubicBezTo>
                    <a:pt x="1748" y="3747"/>
                    <a:pt x="1812" y="3768"/>
                    <a:pt x="1869" y="3815"/>
                  </a:cubicBezTo>
                  <a:cubicBezTo>
                    <a:pt x="1969" y="4382"/>
                    <a:pt x="1835" y="5016"/>
                    <a:pt x="1502" y="5483"/>
                  </a:cubicBezTo>
                  <a:cubicBezTo>
                    <a:pt x="1368" y="5683"/>
                    <a:pt x="1202" y="5850"/>
                    <a:pt x="1168" y="6050"/>
                  </a:cubicBezTo>
                  <a:cubicBezTo>
                    <a:pt x="1135" y="6383"/>
                    <a:pt x="1335" y="6717"/>
                    <a:pt x="1635" y="6850"/>
                  </a:cubicBezTo>
                  <a:cubicBezTo>
                    <a:pt x="1831" y="6971"/>
                    <a:pt x="2067" y="7023"/>
                    <a:pt x="2310" y="7023"/>
                  </a:cubicBezTo>
                  <a:cubicBezTo>
                    <a:pt x="2606" y="7023"/>
                    <a:pt x="2913" y="6945"/>
                    <a:pt x="3170" y="6817"/>
                  </a:cubicBezTo>
                  <a:cubicBezTo>
                    <a:pt x="3670" y="6550"/>
                    <a:pt x="4037" y="6150"/>
                    <a:pt x="4370" y="5716"/>
                  </a:cubicBezTo>
                  <a:cubicBezTo>
                    <a:pt x="4737" y="5216"/>
                    <a:pt x="5138" y="4682"/>
                    <a:pt x="5138" y="4048"/>
                  </a:cubicBezTo>
                  <a:cubicBezTo>
                    <a:pt x="5138" y="3481"/>
                    <a:pt x="4837" y="2947"/>
                    <a:pt x="4571" y="2447"/>
                  </a:cubicBezTo>
                  <a:cubicBezTo>
                    <a:pt x="4170" y="1680"/>
                    <a:pt x="3837" y="979"/>
                    <a:pt x="3537" y="145"/>
                  </a:cubicBezTo>
                  <a:cubicBezTo>
                    <a:pt x="3180" y="44"/>
                    <a:pt x="2804" y="0"/>
                    <a:pt x="2423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9226125" y="3590500"/>
              <a:ext cx="63400" cy="150975"/>
            </a:xfrm>
            <a:custGeom>
              <a:rect b="b" l="l" r="r" t="t"/>
              <a:pathLst>
                <a:path extrusionOk="0" h="6039" w="2536">
                  <a:moveTo>
                    <a:pt x="0" y="1"/>
                  </a:moveTo>
                  <a:lnTo>
                    <a:pt x="0" y="6039"/>
                  </a:lnTo>
                  <a:lnTo>
                    <a:pt x="2536" y="6039"/>
                  </a:lnTo>
                  <a:lnTo>
                    <a:pt x="2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9324525" y="3507950"/>
              <a:ext cx="25" cy="298575"/>
            </a:xfrm>
            <a:custGeom>
              <a:rect b="b" l="l" r="r" t="t"/>
              <a:pathLst>
                <a:path extrusionOk="0" fill="none" h="11943" w="1">
                  <a:moveTo>
                    <a:pt x="1" y="1"/>
                  </a:moveTo>
                  <a:lnTo>
                    <a:pt x="1" y="11943"/>
                  </a:lnTo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9369550" y="3513800"/>
              <a:ext cx="25" cy="297725"/>
            </a:xfrm>
            <a:custGeom>
              <a:rect b="b" l="l" r="r" t="t"/>
              <a:pathLst>
                <a:path extrusionOk="0" fill="none" h="11909" w="1">
                  <a:moveTo>
                    <a:pt x="1" y="0"/>
                  </a:moveTo>
                  <a:lnTo>
                    <a:pt x="1" y="11909"/>
                  </a:lnTo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9427100" y="3517950"/>
              <a:ext cx="25" cy="297750"/>
            </a:xfrm>
            <a:custGeom>
              <a:rect b="b" l="l" r="r" t="t"/>
              <a:pathLst>
                <a:path extrusionOk="0" fill="none" h="11910" w="1">
                  <a:moveTo>
                    <a:pt x="1" y="1"/>
                  </a:moveTo>
                  <a:lnTo>
                    <a:pt x="1" y="11909"/>
                  </a:lnTo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9487150" y="3525475"/>
              <a:ext cx="25" cy="298550"/>
            </a:xfrm>
            <a:custGeom>
              <a:rect b="b" l="l" r="r" t="t"/>
              <a:pathLst>
                <a:path extrusionOk="0" fill="none" h="11942" w="1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9549700" y="3525475"/>
              <a:ext cx="0" cy="298550"/>
            </a:xfrm>
            <a:custGeom>
              <a:rect b="b" l="l" r="r" t="t"/>
              <a:pathLst>
                <a:path extrusionOk="0" fill="none" h="11942" w="120000">
                  <a:moveTo>
                    <a:pt x="0" y="0"/>
                  </a:moveTo>
                  <a:lnTo>
                    <a:pt x="0" y="11942"/>
                  </a:lnTo>
                </a:path>
              </a:pathLst>
            </a:custGeom>
            <a:noFill/>
            <a:ln cap="flat" cmpd="sng" w="1085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9345375" y="2407175"/>
              <a:ext cx="185150" cy="954050"/>
            </a:xfrm>
            <a:custGeom>
              <a:rect b="b" l="l" r="r" t="t"/>
              <a:pathLst>
                <a:path extrusionOk="0" h="38162" w="7406">
                  <a:moveTo>
                    <a:pt x="3403" y="0"/>
                  </a:moveTo>
                  <a:cubicBezTo>
                    <a:pt x="734" y="4103"/>
                    <a:pt x="0" y="10841"/>
                    <a:pt x="0" y="10841"/>
                  </a:cubicBezTo>
                  <a:cubicBezTo>
                    <a:pt x="1402" y="15111"/>
                    <a:pt x="1402" y="24718"/>
                    <a:pt x="1635" y="27486"/>
                  </a:cubicBezTo>
                  <a:cubicBezTo>
                    <a:pt x="1935" y="30255"/>
                    <a:pt x="2302" y="37760"/>
                    <a:pt x="2302" y="37760"/>
                  </a:cubicBezTo>
                  <a:cubicBezTo>
                    <a:pt x="3084" y="38093"/>
                    <a:pt x="4222" y="38162"/>
                    <a:pt x="5029" y="38162"/>
                  </a:cubicBezTo>
                  <a:cubicBezTo>
                    <a:pt x="5599" y="38162"/>
                    <a:pt x="6005" y="38127"/>
                    <a:pt x="6005" y="38127"/>
                  </a:cubicBezTo>
                  <a:cubicBezTo>
                    <a:pt x="6005" y="38127"/>
                    <a:pt x="6805" y="35626"/>
                    <a:pt x="7106" y="31990"/>
                  </a:cubicBezTo>
                  <a:cubicBezTo>
                    <a:pt x="7406" y="28420"/>
                    <a:pt x="7106" y="16645"/>
                    <a:pt x="6338" y="9740"/>
                  </a:cubicBezTo>
                  <a:cubicBezTo>
                    <a:pt x="5571" y="2802"/>
                    <a:pt x="3403" y="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8714925" y="2280500"/>
              <a:ext cx="715525" cy="1002325"/>
            </a:xfrm>
            <a:custGeom>
              <a:rect b="b" l="l" r="r" t="t"/>
              <a:pathLst>
                <a:path extrusionOk="0" h="40093" w="28621">
                  <a:moveTo>
                    <a:pt x="7433" y="1"/>
                  </a:moveTo>
                  <a:cubicBezTo>
                    <a:pt x="3203" y="1"/>
                    <a:pt x="0" y="30"/>
                    <a:pt x="0" y="30"/>
                  </a:cubicBezTo>
                  <a:cubicBezTo>
                    <a:pt x="1702" y="3833"/>
                    <a:pt x="4037" y="17409"/>
                    <a:pt x="4337" y="19844"/>
                  </a:cubicBezTo>
                  <a:cubicBezTo>
                    <a:pt x="4670" y="22813"/>
                    <a:pt x="4504" y="25915"/>
                    <a:pt x="4537" y="28918"/>
                  </a:cubicBezTo>
                  <a:cubicBezTo>
                    <a:pt x="4604" y="31152"/>
                    <a:pt x="4604" y="33354"/>
                    <a:pt x="4604" y="35556"/>
                  </a:cubicBezTo>
                  <a:lnTo>
                    <a:pt x="4604" y="37924"/>
                  </a:lnTo>
                  <a:cubicBezTo>
                    <a:pt x="4604" y="39158"/>
                    <a:pt x="5137" y="39358"/>
                    <a:pt x="6305" y="39558"/>
                  </a:cubicBezTo>
                  <a:cubicBezTo>
                    <a:pt x="7106" y="39692"/>
                    <a:pt x="7873" y="39759"/>
                    <a:pt x="8673" y="39859"/>
                  </a:cubicBezTo>
                  <a:cubicBezTo>
                    <a:pt x="10308" y="40025"/>
                    <a:pt x="11942" y="40059"/>
                    <a:pt x="13543" y="40092"/>
                  </a:cubicBezTo>
                  <a:cubicBezTo>
                    <a:pt x="16179" y="40092"/>
                    <a:pt x="18814" y="40025"/>
                    <a:pt x="21449" y="39859"/>
                  </a:cubicBezTo>
                  <a:cubicBezTo>
                    <a:pt x="22350" y="39792"/>
                    <a:pt x="23284" y="39725"/>
                    <a:pt x="24184" y="39659"/>
                  </a:cubicBezTo>
                  <a:cubicBezTo>
                    <a:pt x="24485" y="39592"/>
                    <a:pt x="24818" y="39659"/>
                    <a:pt x="25118" y="39558"/>
                  </a:cubicBezTo>
                  <a:cubicBezTo>
                    <a:pt x="25819" y="39358"/>
                    <a:pt x="25719" y="38591"/>
                    <a:pt x="25652" y="37924"/>
                  </a:cubicBezTo>
                  <a:cubicBezTo>
                    <a:pt x="25218" y="34722"/>
                    <a:pt x="25285" y="31486"/>
                    <a:pt x="25319" y="28217"/>
                  </a:cubicBezTo>
                  <a:cubicBezTo>
                    <a:pt x="25352" y="25415"/>
                    <a:pt x="25385" y="22680"/>
                    <a:pt x="25485" y="19878"/>
                  </a:cubicBezTo>
                  <a:cubicBezTo>
                    <a:pt x="25652" y="14907"/>
                    <a:pt x="28621" y="5067"/>
                    <a:pt x="28621" y="5067"/>
                  </a:cubicBezTo>
                  <a:cubicBezTo>
                    <a:pt x="28621" y="5067"/>
                    <a:pt x="21349" y="164"/>
                    <a:pt x="14277" y="30"/>
                  </a:cubicBezTo>
                  <a:cubicBezTo>
                    <a:pt x="11920" y="8"/>
                    <a:pt x="9548" y="1"/>
                    <a:pt x="7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9352875" y="2412300"/>
              <a:ext cx="75925" cy="315125"/>
            </a:xfrm>
            <a:custGeom>
              <a:rect b="b" l="l" r="r" t="t"/>
              <a:pathLst>
                <a:path extrusionOk="0" h="12605" w="3037">
                  <a:moveTo>
                    <a:pt x="2864" y="1"/>
                  </a:moveTo>
                  <a:cubicBezTo>
                    <a:pt x="2817" y="1"/>
                    <a:pt x="2793" y="48"/>
                    <a:pt x="2769" y="95"/>
                  </a:cubicBezTo>
                  <a:cubicBezTo>
                    <a:pt x="2769" y="195"/>
                    <a:pt x="301" y="8368"/>
                    <a:pt x="1" y="12437"/>
                  </a:cubicBezTo>
                  <a:cubicBezTo>
                    <a:pt x="1" y="12538"/>
                    <a:pt x="34" y="12604"/>
                    <a:pt x="134" y="12604"/>
                  </a:cubicBezTo>
                  <a:cubicBezTo>
                    <a:pt x="201" y="12604"/>
                    <a:pt x="268" y="12538"/>
                    <a:pt x="268" y="12471"/>
                  </a:cubicBezTo>
                  <a:cubicBezTo>
                    <a:pt x="501" y="8401"/>
                    <a:pt x="2970" y="262"/>
                    <a:pt x="3003" y="195"/>
                  </a:cubicBezTo>
                  <a:cubicBezTo>
                    <a:pt x="3036" y="95"/>
                    <a:pt x="3003" y="62"/>
                    <a:pt x="2936" y="29"/>
                  </a:cubicBezTo>
                  <a:cubicBezTo>
                    <a:pt x="2907" y="9"/>
                    <a:pt x="2883" y="1"/>
                    <a:pt x="28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8800825" y="2408150"/>
              <a:ext cx="29200" cy="201675"/>
            </a:xfrm>
            <a:custGeom>
              <a:rect b="b" l="l" r="r" t="t"/>
              <a:pathLst>
                <a:path extrusionOk="0" h="8067" w="1168">
                  <a:moveTo>
                    <a:pt x="962" y="0"/>
                  </a:moveTo>
                  <a:cubicBezTo>
                    <a:pt x="915" y="0"/>
                    <a:pt x="891" y="47"/>
                    <a:pt x="868" y="95"/>
                  </a:cubicBezTo>
                  <a:cubicBezTo>
                    <a:pt x="0" y="2630"/>
                    <a:pt x="200" y="7733"/>
                    <a:pt x="200" y="7933"/>
                  </a:cubicBezTo>
                  <a:cubicBezTo>
                    <a:pt x="200" y="8034"/>
                    <a:pt x="234" y="8067"/>
                    <a:pt x="334" y="8067"/>
                  </a:cubicBezTo>
                  <a:cubicBezTo>
                    <a:pt x="401" y="8067"/>
                    <a:pt x="434" y="8034"/>
                    <a:pt x="434" y="7900"/>
                  </a:cubicBezTo>
                  <a:cubicBezTo>
                    <a:pt x="434" y="7867"/>
                    <a:pt x="234" y="2630"/>
                    <a:pt x="1101" y="195"/>
                  </a:cubicBezTo>
                  <a:cubicBezTo>
                    <a:pt x="1168" y="95"/>
                    <a:pt x="1101" y="61"/>
                    <a:pt x="1034" y="28"/>
                  </a:cubicBezTo>
                  <a:cubicBezTo>
                    <a:pt x="1005" y="8"/>
                    <a:pt x="981" y="0"/>
                    <a:pt x="9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9388750" y="2909600"/>
              <a:ext cx="63400" cy="37150"/>
            </a:xfrm>
            <a:custGeom>
              <a:rect b="b" l="l" r="r" t="t"/>
              <a:pathLst>
                <a:path extrusionOk="0" h="1486" w="2536">
                  <a:moveTo>
                    <a:pt x="777" y="1"/>
                  </a:moveTo>
                  <a:cubicBezTo>
                    <a:pt x="663" y="1"/>
                    <a:pt x="548" y="6"/>
                    <a:pt x="434" y="18"/>
                  </a:cubicBezTo>
                  <a:cubicBezTo>
                    <a:pt x="200" y="51"/>
                    <a:pt x="0" y="118"/>
                    <a:pt x="0" y="351"/>
                  </a:cubicBezTo>
                  <a:cubicBezTo>
                    <a:pt x="0" y="351"/>
                    <a:pt x="0" y="384"/>
                    <a:pt x="33" y="418"/>
                  </a:cubicBezTo>
                  <a:cubicBezTo>
                    <a:pt x="33" y="418"/>
                    <a:pt x="67" y="451"/>
                    <a:pt x="100" y="451"/>
                  </a:cubicBezTo>
                  <a:cubicBezTo>
                    <a:pt x="667" y="551"/>
                    <a:pt x="1368" y="851"/>
                    <a:pt x="2202" y="1419"/>
                  </a:cubicBezTo>
                  <a:cubicBezTo>
                    <a:pt x="2235" y="1485"/>
                    <a:pt x="2235" y="1485"/>
                    <a:pt x="2268" y="1485"/>
                  </a:cubicBezTo>
                  <a:cubicBezTo>
                    <a:pt x="2335" y="1485"/>
                    <a:pt x="2368" y="1485"/>
                    <a:pt x="2335" y="1385"/>
                  </a:cubicBezTo>
                  <a:cubicBezTo>
                    <a:pt x="2368" y="1285"/>
                    <a:pt x="2368" y="1218"/>
                    <a:pt x="2268" y="1185"/>
                  </a:cubicBezTo>
                  <a:cubicBezTo>
                    <a:pt x="1568" y="685"/>
                    <a:pt x="1001" y="384"/>
                    <a:pt x="500" y="251"/>
                  </a:cubicBezTo>
                  <a:cubicBezTo>
                    <a:pt x="1101" y="251"/>
                    <a:pt x="1735" y="351"/>
                    <a:pt x="2335" y="585"/>
                  </a:cubicBezTo>
                  <a:cubicBezTo>
                    <a:pt x="2368" y="585"/>
                    <a:pt x="2435" y="585"/>
                    <a:pt x="2502" y="518"/>
                  </a:cubicBezTo>
                  <a:cubicBezTo>
                    <a:pt x="2535" y="451"/>
                    <a:pt x="2502" y="384"/>
                    <a:pt x="2402" y="351"/>
                  </a:cubicBezTo>
                  <a:cubicBezTo>
                    <a:pt x="1877" y="130"/>
                    <a:pt x="1329" y="1"/>
                    <a:pt x="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9011800" y="2137800"/>
              <a:ext cx="181650" cy="250250"/>
            </a:xfrm>
            <a:custGeom>
              <a:rect b="b" l="l" r="r" t="t"/>
              <a:pathLst>
                <a:path extrusionOk="0" h="10010" w="7266">
                  <a:moveTo>
                    <a:pt x="7239" y="1"/>
                  </a:moveTo>
                  <a:lnTo>
                    <a:pt x="134" y="368"/>
                  </a:lnTo>
                  <a:lnTo>
                    <a:pt x="34" y="6839"/>
                  </a:lnTo>
                  <a:cubicBezTo>
                    <a:pt x="1" y="9608"/>
                    <a:pt x="2803" y="10008"/>
                    <a:pt x="2803" y="10008"/>
                  </a:cubicBezTo>
                  <a:cubicBezTo>
                    <a:pt x="2853" y="10009"/>
                    <a:pt x="2902" y="10009"/>
                    <a:pt x="2952" y="10009"/>
                  </a:cubicBezTo>
                  <a:cubicBezTo>
                    <a:pt x="7266" y="10009"/>
                    <a:pt x="6972" y="7139"/>
                    <a:pt x="6972" y="7139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9014300" y="2159500"/>
              <a:ext cx="178500" cy="114425"/>
            </a:xfrm>
            <a:custGeom>
              <a:rect b="b" l="l" r="r" t="t"/>
              <a:pathLst>
                <a:path extrusionOk="0" h="4577" w="7140">
                  <a:moveTo>
                    <a:pt x="7139" y="0"/>
                  </a:moveTo>
                  <a:lnTo>
                    <a:pt x="67" y="367"/>
                  </a:lnTo>
                  <a:lnTo>
                    <a:pt x="34" y="400"/>
                  </a:lnTo>
                  <a:lnTo>
                    <a:pt x="1" y="3970"/>
                  </a:lnTo>
                  <a:cubicBezTo>
                    <a:pt x="588" y="4263"/>
                    <a:pt x="1439" y="4576"/>
                    <a:pt x="2389" y="4576"/>
                  </a:cubicBezTo>
                  <a:cubicBezTo>
                    <a:pt x="3922" y="4576"/>
                    <a:pt x="5713" y="3761"/>
                    <a:pt x="7072" y="734"/>
                  </a:cubicBezTo>
                  <a:lnTo>
                    <a:pt x="7139" y="0"/>
                  </a:ln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8965925" y="1904075"/>
              <a:ext cx="274400" cy="356075"/>
            </a:xfrm>
            <a:custGeom>
              <a:rect b="b" l="l" r="r" t="t"/>
              <a:pathLst>
                <a:path extrusionOk="0" h="14243" w="10976">
                  <a:moveTo>
                    <a:pt x="5187" y="0"/>
                  </a:moveTo>
                  <a:cubicBezTo>
                    <a:pt x="4531" y="0"/>
                    <a:pt x="3880" y="84"/>
                    <a:pt x="3270" y="243"/>
                  </a:cubicBezTo>
                  <a:cubicBezTo>
                    <a:pt x="2269" y="443"/>
                    <a:pt x="1402" y="977"/>
                    <a:pt x="835" y="1878"/>
                  </a:cubicBezTo>
                  <a:cubicBezTo>
                    <a:pt x="301" y="2712"/>
                    <a:pt x="101" y="3712"/>
                    <a:pt x="68" y="4646"/>
                  </a:cubicBezTo>
                  <a:cubicBezTo>
                    <a:pt x="1" y="5280"/>
                    <a:pt x="1" y="5914"/>
                    <a:pt x="101" y="6548"/>
                  </a:cubicBezTo>
                  <a:cubicBezTo>
                    <a:pt x="134" y="7048"/>
                    <a:pt x="268" y="7515"/>
                    <a:pt x="335" y="7982"/>
                  </a:cubicBezTo>
                  <a:cubicBezTo>
                    <a:pt x="435" y="8616"/>
                    <a:pt x="435" y="9216"/>
                    <a:pt x="468" y="9817"/>
                  </a:cubicBezTo>
                  <a:cubicBezTo>
                    <a:pt x="601" y="11018"/>
                    <a:pt x="935" y="12218"/>
                    <a:pt x="1669" y="13086"/>
                  </a:cubicBezTo>
                  <a:cubicBezTo>
                    <a:pt x="2366" y="13887"/>
                    <a:pt x="3317" y="14243"/>
                    <a:pt x="4291" y="14243"/>
                  </a:cubicBezTo>
                  <a:cubicBezTo>
                    <a:pt x="5181" y="14243"/>
                    <a:pt x="6090" y="13945"/>
                    <a:pt x="6839" y="13419"/>
                  </a:cubicBezTo>
                  <a:cubicBezTo>
                    <a:pt x="8474" y="12352"/>
                    <a:pt x="9608" y="10451"/>
                    <a:pt x="10175" y="8683"/>
                  </a:cubicBezTo>
                  <a:cubicBezTo>
                    <a:pt x="10675" y="7115"/>
                    <a:pt x="10975" y="5247"/>
                    <a:pt x="10675" y="3746"/>
                  </a:cubicBezTo>
                  <a:cubicBezTo>
                    <a:pt x="10508" y="3145"/>
                    <a:pt x="10275" y="2612"/>
                    <a:pt x="9941" y="2145"/>
                  </a:cubicBezTo>
                  <a:cubicBezTo>
                    <a:pt x="8862" y="649"/>
                    <a:pt x="7008" y="0"/>
                    <a:pt x="5187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8830000" y="1821750"/>
              <a:ext cx="466475" cy="301175"/>
            </a:xfrm>
            <a:custGeom>
              <a:rect b="b" l="l" r="r" t="t"/>
              <a:pathLst>
                <a:path extrusionOk="0" h="12047" w="18659">
                  <a:moveTo>
                    <a:pt x="11379" y="683"/>
                  </a:moveTo>
                  <a:cubicBezTo>
                    <a:pt x="10897" y="683"/>
                    <a:pt x="10394" y="752"/>
                    <a:pt x="9874" y="901"/>
                  </a:cubicBezTo>
                  <a:cubicBezTo>
                    <a:pt x="2769" y="3002"/>
                    <a:pt x="1" y="0"/>
                    <a:pt x="2169" y="4504"/>
                  </a:cubicBezTo>
                  <a:cubicBezTo>
                    <a:pt x="3265" y="6780"/>
                    <a:pt x="4447" y="7343"/>
                    <a:pt x="5347" y="7343"/>
                  </a:cubicBezTo>
                  <a:cubicBezTo>
                    <a:pt x="6228" y="7343"/>
                    <a:pt x="6839" y="6805"/>
                    <a:pt x="6839" y="6805"/>
                  </a:cubicBezTo>
                  <a:cubicBezTo>
                    <a:pt x="6981" y="6866"/>
                    <a:pt x="7161" y="6893"/>
                    <a:pt x="7366" y="6893"/>
                  </a:cubicBezTo>
                  <a:cubicBezTo>
                    <a:pt x="8842" y="6893"/>
                    <a:pt x="11656" y="5506"/>
                    <a:pt x="11609" y="5471"/>
                  </a:cubicBezTo>
                  <a:lnTo>
                    <a:pt x="11609" y="5471"/>
                  </a:lnTo>
                  <a:cubicBezTo>
                    <a:pt x="15345" y="7739"/>
                    <a:pt x="14278" y="9674"/>
                    <a:pt x="14511" y="10741"/>
                  </a:cubicBezTo>
                  <a:cubicBezTo>
                    <a:pt x="14611" y="11293"/>
                    <a:pt x="15500" y="12046"/>
                    <a:pt x="16412" y="12046"/>
                  </a:cubicBezTo>
                  <a:cubicBezTo>
                    <a:pt x="17318" y="12046"/>
                    <a:pt x="18248" y="11302"/>
                    <a:pt x="18447" y="8873"/>
                  </a:cubicBezTo>
                  <a:cubicBezTo>
                    <a:pt x="18658" y="6585"/>
                    <a:pt x="15852" y="683"/>
                    <a:pt x="11379" y="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9191100" y="2047000"/>
              <a:ext cx="63025" cy="80625"/>
            </a:xfrm>
            <a:custGeom>
              <a:rect b="b" l="l" r="r" t="t"/>
              <a:pathLst>
                <a:path extrusionOk="0" h="3225" w="2521">
                  <a:moveTo>
                    <a:pt x="1564" y="1"/>
                  </a:moveTo>
                  <a:cubicBezTo>
                    <a:pt x="1434" y="1"/>
                    <a:pt x="1291" y="50"/>
                    <a:pt x="1135" y="164"/>
                  </a:cubicBezTo>
                  <a:cubicBezTo>
                    <a:pt x="467" y="664"/>
                    <a:pt x="0" y="2732"/>
                    <a:pt x="901" y="3199"/>
                  </a:cubicBezTo>
                  <a:cubicBezTo>
                    <a:pt x="934" y="3216"/>
                    <a:pt x="984" y="3224"/>
                    <a:pt x="1034" y="3224"/>
                  </a:cubicBezTo>
                  <a:cubicBezTo>
                    <a:pt x="1085" y="3224"/>
                    <a:pt x="1135" y="3216"/>
                    <a:pt x="1168" y="3199"/>
                  </a:cubicBezTo>
                  <a:cubicBezTo>
                    <a:pt x="1668" y="3032"/>
                    <a:pt x="2102" y="2565"/>
                    <a:pt x="2269" y="2032"/>
                  </a:cubicBezTo>
                  <a:cubicBezTo>
                    <a:pt x="2520" y="1333"/>
                    <a:pt x="2233" y="1"/>
                    <a:pt x="1564" y="1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8998450" y="2166050"/>
              <a:ext cx="78425" cy="50200"/>
            </a:xfrm>
            <a:custGeom>
              <a:rect b="b" l="l" r="r" t="t"/>
              <a:pathLst>
                <a:path extrusionOk="0" h="2008" w="3137">
                  <a:moveTo>
                    <a:pt x="1448" y="0"/>
                  </a:moveTo>
                  <a:cubicBezTo>
                    <a:pt x="996" y="0"/>
                    <a:pt x="495" y="204"/>
                    <a:pt x="1" y="805"/>
                  </a:cubicBezTo>
                  <a:cubicBezTo>
                    <a:pt x="1" y="805"/>
                    <a:pt x="435" y="1890"/>
                    <a:pt x="850" y="1890"/>
                  </a:cubicBezTo>
                  <a:cubicBezTo>
                    <a:pt x="999" y="1890"/>
                    <a:pt x="1145" y="1751"/>
                    <a:pt x="1268" y="1373"/>
                  </a:cubicBezTo>
                  <a:lnTo>
                    <a:pt x="1936" y="1373"/>
                  </a:lnTo>
                  <a:cubicBezTo>
                    <a:pt x="1895" y="1373"/>
                    <a:pt x="2215" y="2007"/>
                    <a:pt x="2554" y="2007"/>
                  </a:cubicBezTo>
                  <a:cubicBezTo>
                    <a:pt x="2770" y="2007"/>
                    <a:pt x="2994" y="1749"/>
                    <a:pt x="3136" y="906"/>
                  </a:cubicBezTo>
                  <a:cubicBezTo>
                    <a:pt x="3136" y="906"/>
                    <a:pt x="2400" y="0"/>
                    <a:pt x="1448" y="0"/>
                  </a:cubicBezTo>
                  <a:close/>
                </a:path>
              </a:pathLst>
            </a:custGeom>
            <a:solidFill>
              <a:srgbClr val="D89C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9207775" y="2056300"/>
              <a:ext cx="26700" cy="54850"/>
            </a:xfrm>
            <a:custGeom>
              <a:rect b="b" l="l" r="r" t="t"/>
              <a:pathLst>
                <a:path extrusionOk="0" h="2194" w="1068">
                  <a:moveTo>
                    <a:pt x="951" y="0"/>
                  </a:moveTo>
                  <a:cubicBezTo>
                    <a:pt x="935" y="0"/>
                    <a:pt x="918" y="8"/>
                    <a:pt x="901" y="25"/>
                  </a:cubicBezTo>
                  <a:cubicBezTo>
                    <a:pt x="901" y="25"/>
                    <a:pt x="1" y="859"/>
                    <a:pt x="401" y="2127"/>
                  </a:cubicBezTo>
                  <a:cubicBezTo>
                    <a:pt x="401" y="2160"/>
                    <a:pt x="434" y="2193"/>
                    <a:pt x="468" y="2193"/>
                  </a:cubicBezTo>
                  <a:cubicBezTo>
                    <a:pt x="568" y="2160"/>
                    <a:pt x="601" y="2127"/>
                    <a:pt x="568" y="2093"/>
                  </a:cubicBezTo>
                  <a:cubicBezTo>
                    <a:pt x="234" y="926"/>
                    <a:pt x="968" y="192"/>
                    <a:pt x="1001" y="159"/>
                  </a:cubicBezTo>
                  <a:cubicBezTo>
                    <a:pt x="1068" y="125"/>
                    <a:pt x="1068" y="92"/>
                    <a:pt x="1001" y="25"/>
                  </a:cubicBezTo>
                  <a:cubicBezTo>
                    <a:pt x="985" y="8"/>
                    <a:pt x="968" y="0"/>
                    <a:pt x="95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9218625" y="2072425"/>
              <a:ext cx="22525" cy="27875"/>
            </a:xfrm>
            <a:custGeom>
              <a:rect b="b" l="l" r="r" t="t"/>
              <a:pathLst>
                <a:path extrusionOk="0" h="1115" w="901">
                  <a:moveTo>
                    <a:pt x="131" y="0"/>
                  </a:moveTo>
                  <a:cubicBezTo>
                    <a:pt x="97" y="0"/>
                    <a:pt x="57" y="24"/>
                    <a:pt x="34" y="47"/>
                  </a:cubicBezTo>
                  <a:cubicBezTo>
                    <a:pt x="0" y="114"/>
                    <a:pt x="34" y="147"/>
                    <a:pt x="67" y="181"/>
                  </a:cubicBezTo>
                  <a:cubicBezTo>
                    <a:pt x="134" y="181"/>
                    <a:pt x="701" y="414"/>
                    <a:pt x="634" y="981"/>
                  </a:cubicBezTo>
                  <a:cubicBezTo>
                    <a:pt x="634" y="1048"/>
                    <a:pt x="634" y="1115"/>
                    <a:pt x="701" y="1115"/>
                  </a:cubicBezTo>
                  <a:cubicBezTo>
                    <a:pt x="734" y="1115"/>
                    <a:pt x="801" y="1115"/>
                    <a:pt x="834" y="1015"/>
                  </a:cubicBezTo>
                  <a:cubicBezTo>
                    <a:pt x="901" y="347"/>
                    <a:pt x="200" y="14"/>
                    <a:pt x="167" y="14"/>
                  </a:cubicBezTo>
                  <a:cubicBezTo>
                    <a:pt x="157" y="4"/>
                    <a:pt x="145" y="0"/>
                    <a:pt x="131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9081025" y="2051075"/>
              <a:ext cx="25025" cy="25050"/>
            </a:xfrm>
            <a:custGeom>
              <a:rect b="b" l="l" r="r" t="t"/>
              <a:pathLst>
                <a:path extrusionOk="0" h="1002" w="1001">
                  <a:moveTo>
                    <a:pt x="501" y="1"/>
                  </a:moveTo>
                  <a:cubicBezTo>
                    <a:pt x="200" y="1"/>
                    <a:pt x="0" y="234"/>
                    <a:pt x="0" y="501"/>
                  </a:cubicBezTo>
                  <a:cubicBezTo>
                    <a:pt x="0" y="801"/>
                    <a:pt x="234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8981775" y="2051075"/>
              <a:ext cx="25050" cy="25050"/>
            </a:xfrm>
            <a:custGeom>
              <a:rect b="b" l="l" r="r" t="t"/>
              <a:pathLst>
                <a:path extrusionOk="0" h="1002" w="1002">
                  <a:moveTo>
                    <a:pt x="501" y="1"/>
                  </a:moveTo>
                  <a:cubicBezTo>
                    <a:pt x="201" y="1"/>
                    <a:pt x="1" y="234"/>
                    <a:pt x="1" y="501"/>
                  </a:cubicBezTo>
                  <a:cubicBezTo>
                    <a:pt x="1" y="801"/>
                    <a:pt x="268" y="1001"/>
                    <a:pt x="501" y="1001"/>
                  </a:cubicBezTo>
                  <a:cubicBezTo>
                    <a:pt x="801" y="1001"/>
                    <a:pt x="1001" y="734"/>
                    <a:pt x="1001" y="501"/>
                  </a:cubicBezTo>
                  <a:cubicBezTo>
                    <a:pt x="1001" y="234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9078525" y="2017000"/>
              <a:ext cx="53400" cy="23250"/>
            </a:xfrm>
            <a:custGeom>
              <a:rect b="b" l="l" r="r" t="t"/>
              <a:pathLst>
                <a:path extrusionOk="0" h="930" w="2136">
                  <a:moveTo>
                    <a:pt x="701" y="1"/>
                  </a:moveTo>
                  <a:cubicBezTo>
                    <a:pt x="476" y="1"/>
                    <a:pt x="264" y="51"/>
                    <a:pt x="134" y="196"/>
                  </a:cubicBezTo>
                  <a:cubicBezTo>
                    <a:pt x="67" y="263"/>
                    <a:pt x="0" y="430"/>
                    <a:pt x="100" y="563"/>
                  </a:cubicBezTo>
                  <a:cubicBezTo>
                    <a:pt x="167" y="696"/>
                    <a:pt x="300" y="730"/>
                    <a:pt x="467" y="763"/>
                  </a:cubicBezTo>
                  <a:cubicBezTo>
                    <a:pt x="934" y="897"/>
                    <a:pt x="1368" y="930"/>
                    <a:pt x="1868" y="930"/>
                  </a:cubicBezTo>
                  <a:cubicBezTo>
                    <a:pt x="1935" y="930"/>
                    <a:pt x="2002" y="930"/>
                    <a:pt x="2035" y="897"/>
                  </a:cubicBezTo>
                  <a:cubicBezTo>
                    <a:pt x="2102" y="863"/>
                    <a:pt x="2135" y="763"/>
                    <a:pt x="2102" y="696"/>
                  </a:cubicBezTo>
                  <a:cubicBezTo>
                    <a:pt x="2035" y="396"/>
                    <a:pt x="1801" y="229"/>
                    <a:pt x="1501" y="163"/>
                  </a:cubicBezTo>
                  <a:cubicBezTo>
                    <a:pt x="1312" y="87"/>
                    <a:pt x="995" y="1"/>
                    <a:pt x="7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8968450" y="2019700"/>
              <a:ext cx="53375" cy="23900"/>
            </a:xfrm>
            <a:custGeom>
              <a:rect b="b" l="l" r="r" t="t"/>
              <a:pathLst>
                <a:path extrusionOk="0" h="956" w="2135">
                  <a:moveTo>
                    <a:pt x="1356" y="0"/>
                  </a:moveTo>
                  <a:cubicBezTo>
                    <a:pt x="1085" y="0"/>
                    <a:pt x="806" y="69"/>
                    <a:pt x="634" y="155"/>
                  </a:cubicBezTo>
                  <a:cubicBezTo>
                    <a:pt x="334" y="255"/>
                    <a:pt x="67" y="422"/>
                    <a:pt x="33" y="722"/>
                  </a:cubicBezTo>
                  <a:cubicBezTo>
                    <a:pt x="0" y="789"/>
                    <a:pt x="33" y="889"/>
                    <a:pt x="67" y="922"/>
                  </a:cubicBezTo>
                  <a:cubicBezTo>
                    <a:pt x="133" y="955"/>
                    <a:pt x="200" y="955"/>
                    <a:pt x="234" y="955"/>
                  </a:cubicBezTo>
                  <a:cubicBezTo>
                    <a:pt x="734" y="955"/>
                    <a:pt x="1201" y="922"/>
                    <a:pt x="1668" y="789"/>
                  </a:cubicBezTo>
                  <a:cubicBezTo>
                    <a:pt x="1835" y="755"/>
                    <a:pt x="1968" y="722"/>
                    <a:pt x="2035" y="588"/>
                  </a:cubicBezTo>
                  <a:cubicBezTo>
                    <a:pt x="2135" y="455"/>
                    <a:pt x="2068" y="288"/>
                    <a:pt x="2001" y="222"/>
                  </a:cubicBezTo>
                  <a:cubicBezTo>
                    <a:pt x="1856" y="60"/>
                    <a:pt x="161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9015150" y="2169500"/>
              <a:ext cx="75900" cy="35925"/>
            </a:xfrm>
            <a:custGeom>
              <a:rect b="b" l="l" r="r" t="t"/>
              <a:pathLst>
                <a:path extrusionOk="0" h="1437" w="3036">
                  <a:moveTo>
                    <a:pt x="3036" y="0"/>
                  </a:moveTo>
                  <a:lnTo>
                    <a:pt x="3036" y="0"/>
                  </a:lnTo>
                  <a:cubicBezTo>
                    <a:pt x="2302" y="89"/>
                    <a:pt x="1720" y="119"/>
                    <a:pt x="1270" y="119"/>
                  </a:cubicBezTo>
                  <a:cubicBezTo>
                    <a:pt x="371" y="119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401"/>
                    <a:pt x="1368" y="1435"/>
                  </a:cubicBezTo>
                  <a:cubicBezTo>
                    <a:pt x="1397" y="1436"/>
                    <a:pt x="1425" y="1437"/>
                    <a:pt x="1453" y="1437"/>
                  </a:cubicBezTo>
                  <a:cubicBezTo>
                    <a:pt x="2716" y="1437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9028475" y="2046900"/>
              <a:ext cx="28375" cy="93825"/>
            </a:xfrm>
            <a:custGeom>
              <a:rect b="b" l="l" r="r" t="t"/>
              <a:pathLst>
                <a:path extrusionOk="0" h="3753" w="1135">
                  <a:moveTo>
                    <a:pt x="501" y="1"/>
                  </a:moveTo>
                  <a:cubicBezTo>
                    <a:pt x="501" y="1"/>
                    <a:pt x="735" y="1469"/>
                    <a:pt x="334" y="2469"/>
                  </a:cubicBezTo>
                  <a:cubicBezTo>
                    <a:pt x="46" y="3255"/>
                    <a:pt x="211" y="3753"/>
                    <a:pt x="682" y="3753"/>
                  </a:cubicBezTo>
                  <a:cubicBezTo>
                    <a:pt x="811" y="3753"/>
                    <a:pt x="963" y="3716"/>
                    <a:pt x="1135" y="3637"/>
                  </a:cubicBezTo>
                  <a:cubicBezTo>
                    <a:pt x="1135" y="3637"/>
                    <a:pt x="1068" y="3503"/>
                    <a:pt x="768" y="3470"/>
                  </a:cubicBezTo>
                  <a:cubicBezTo>
                    <a:pt x="1" y="3370"/>
                    <a:pt x="1135" y="735"/>
                    <a:pt x="501" y="1"/>
                  </a:cubicBezTo>
                  <a:close/>
                </a:path>
              </a:pathLst>
            </a:custGeom>
            <a:solidFill>
              <a:srgbClr val="683D3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9026825" y="2187125"/>
              <a:ext cx="55875" cy="19150"/>
            </a:xfrm>
            <a:custGeom>
              <a:rect b="b" l="l" r="r" t="t"/>
              <a:pathLst>
                <a:path extrusionOk="0" h="766" w="2235">
                  <a:moveTo>
                    <a:pt x="1383" y="1"/>
                  </a:moveTo>
                  <a:cubicBezTo>
                    <a:pt x="743" y="1"/>
                    <a:pt x="286" y="181"/>
                    <a:pt x="0" y="396"/>
                  </a:cubicBezTo>
                  <a:cubicBezTo>
                    <a:pt x="167" y="596"/>
                    <a:pt x="500" y="730"/>
                    <a:pt x="901" y="763"/>
                  </a:cubicBezTo>
                  <a:cubicBezTo>
                    <a:pt x="929" y="764"/>
                    <a:pt x="957" y="765"/>
                    <a:pt x="985" y="765"/>
                  </a:cubicBezTo>
                  <a:cubicBezTo>
                    <a:pt x="1604" y="765"/>
                    <a:pt x="2011" y="415"/>
                    <a:pt x="2235" y="96"/>
                  </a:cubicBezTo>
                  <a:cubicBezTo>
                    <a:pt x="1922" y="29"/>
                    <a:pt x="1638" y="1"/>
                    <a:pt x="1383" y="1"/>
                  </a:cubicBezTo>
                  <a:close/>
                </a:path>
              </a:pathLst>
            </a:custGeom>
            <a:solidFill>
              <a:srgbClr val="ED5F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8994300" y="2265400"/>
              <a:ext cx="216825" cy="140200"/>
            </a:xfrm>
            <a:custGeom>
              <a:rect b="b" l="l" r="r" t="t"/>
              <a:pathLst>
                <a:path extrusionOk="0" h="5608" w="8673">
                  <a:moveTo>
                    <a:pt x="500" y="0"/>
                  </a:moveTo>
                  <a:lnTo>
                    <a:pt x="0" y="2669"/>
                  </a:lnTo>
                  <a:cubicBezTo>
                    <a:pt x="0" y="2669"/>
                    <a:pt x="1334" y="5271"/>
                    <a:pt x="3603" y="5571"/>
                  </a:cubicBezTo>
                  <a:cubicBezTo>
                    <a:pt x="3831" y="5595"/>
                    <a:pt x="4054" y="5608"/>
                    <a:pt x="4272" y="5608"/>
                  </a:cubicBezTo>
                  <a:cubicBezTo>
                    <a:pt x="6157" y="5608"/>
                    <a:pt x="7656" y="4656"/>
                    <a:pt x="8673" y="1935"/>
                  </a:cubicBezTo>
                  <a:lnTo>
                    <a:pt x="7972" y="100"/>
                  </a:lnTo>
                  <a:lnTo>
                    <a:pt x="5004" y="2169"/>
                  </a:lnTo>
                  <a:lnTo>
                    <a:pt x="3870" y="4437"/>
                  </a:lnTo>
                  <a:lnTo>
                    <a:pt x="2936" y="210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9120225" y="2301550"/>
              <a:ext cx="90075" cy="99800"/>
            </a:xfrm>
            <a:custGeom>
              <a:rect b="b" l="l" r="r" t="t"/>
              <a:pathLst>
                <a:path extrusionOk="0" h="3992" w="3603">
                  <a:moveTo>
                    <a:pt x="3410" y="0"/>
                  </a:moveTo>
                  <a:cubicBezTo>
                    <a:pt x="3364" y="0"/>
                    <a:pt x="3322" y="16"/>
                    <a:pt x="3302" y="55"/>
                  </a:cubicBezTo>
                  <a:cubicBezTo>
                    <a:pt x="2602" y="1256"/>
                    <a:pt x="1534" y="2991"/>
                    <a:pt x="1168" y="3558"/>
                  </a:cubicBezTo>
                  <a:cubicBezTo>
                    <a:pt x="1001" y="3058"/>
                    <a:pt x="634" y="2024"/>
                    <a:pt x="300" y="1090"/>
                  </a:cubicBezTo>
                  <a:cubicBezTo>
                    <a:pt x="300" y="1041"/>
                    <a:pt x="247" y="1010"/>
                    <a:pt x="192" y="1010"/>
                  </a:cubicBezTo>
                  <a:cubicBezTo>
                    <a:pt x="172" y="1010"/>
                    <a:pt x="151" y="1014"/>
                    <a:pt x="133" y="1023"/>
                  </a:cubicBezTo>
                  <a:cubicBezTo>
                    <a:pt x="67" y="1023"/>
                    <a:pt x="0" y="1123"/>
                    <a:pt x="67" y="1190"/>
                  </a:cubicBezTo>
                  <a:cubicBezTo>
                    <a:pt x="434" y="2157"/>
                    <a:pt x="967" y="3725"/>
                    <a:pt x="1001" y="3858"/>
                  </a:cubicBezTo>
                  <a:cubicBezTo>
                    <a:pt x="1001" y="3892"/>
                    <a:pt x="1067" y="3958"/>
                    <a:pt x="1134" y="3992"/>
                  </a:cubicBezTo>
                  <a:cubicBezTo>
                    <a:pt x="1268" y="3992"/>
                    <a:pt x="1501" y="3691"/>
                    <a:pt x="3569" y="222"/>
                  </a:cubicBezTo>
                  <a:cubicBezTo>
                    <a:pt x="3603" y="156"/>
                    <a:pt x="3603" y="55"/>
                    <a:pt x="3503" y="22"/>
                  </a:cubicBezTo>
                  <a:cubicBezTo>
                    <a:pt x="3475" y="8"/>
                    <a:pt x="3442" y="0"/>
                    <a:pt x="3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8999300" y="2290100"/>
              <a:ext cx="70075" cy="92075"/>
            </a:xfrm>
            <a:custGeom>
              <a:rect b="b" l="l" r="r" t="t"/>
              <a:pathLst>
                <a:path extrusionOk="0" h="3683" w="2803">
                  <a:moveTo>
                    <a:pt x="188" y="1"/>
                  </a:moveTo>
                  <a:cubicBezTo>
                    <a:pt x="169" y="1"/>
                    <a:pt x="150" y="5"/>
                    <a:pt x="134" y="13"/>
                  </a:cubicBezTo>
                  <a:cubicBezTo>
                    <a:pt x="34" y="13"/>
                    <a:pt x="0" y="113"/>
                    <a:pt x="34" y="180"/>
                  </a:cubicBezTo>
                  <a:lnTo>
                    <a:pt x="1335" y="3616"/>
                  </a:lnTo>
                  <a:cubicBezTo>
                    <a:pt x="1335" y="3649"/>
                    <a:pt x="1401" y="3682"/>
                    <a:pt x="1468" y="3682"/>
                  </a:cubicBezTo>
                  <a:cubicBezTo>
                    <a:pt x="1501" y="3682"/>
                    <a:pt x="1568" y="3649"/>
                    <a:pt x="1601" y="3649"/>
                  </a:cubicBezTo>
                  <a:lnTo>
                    <a:pt x="2769" y="1614"/>
                  </a:lnTo>
                  <a:cubicBezTo>
                    <a:pt x="2802" y="1581"/>
                    <a:pt x="2802" y="1481"/>
                    <a:pt x="2702" y="1447"/>
                  </a:cubicBezTo>
                  <a:cubicBezTo>
                    <a:pt x="2688" y="1434"/>
                    <a:pt x="2669" y="1426"/>
                    <a:pt x="2646" y="1426"/>
                  </a:cubicBezTo>
                  <a:cubicBezTo>
                    <a:pt x="2614" y="1426"/>
                    <a:pt x="2575" y="1442"/>
                    <a:pt x="2535" y="1481"/>
                  </a:cubicBezTo>
                  <a:lnTo>
                    <a:pt x="1501" y="3282"/>
                  </a:lnTo>
                  <a:lnTo>
                    <a:pt x="300" y="113"/>
                  </a:lnTo>
                  <a:cubicBezTo>
                    <a:pt x="300" y="38"/>
                    <a:pt x="244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9056825" y="2372975"/>
              <a:ext cx="39225" cy="452850"/>
            </a:xfrm>
            <a:custGeom>
              <a:rect b="b" l="l" r="r" t="t"/>
              <a:pathLst>
                <a:path extrusionOk="0" h="18114" w="1569">
                  <a:moveTo>
                    <a:pt x="1469" y="0"/>
                  </a:moveTo>
                  <a:cubicBezTo>
                    <a:pt x="1369" y="0"/>
                    <a:pt x="1302" y="34"/>
                    <a:pt x="1302" y="134"/>
                  </a:cubicBezTo>
                  <a:cubicBezTo>
                    <a:pt x="1268" y="234"/>
                    <a:pt x="1" y="13577"/>
                    <a:pt x="101" y="17980"/>
                  </a:cubicBezTo>
                  <a:cubicBezTo>
                    <a:pt x="101" y="18047"/>
                    <a:pt x="134" y="18113"/>
                    <a:pt x="201" y="18113"/>
                  </a:cubicBezTo>
                  <a:cubicBezTo>
                    <a:pt x="301" y="18113"/>
                    <a:pt x="334" y="18013"/>
                    <a:pt x="368" y="18013"/>
                  </a:cubicBezTo>
                  <a:cubicBezTo>
                    <a:pt x="301" y="13677"/>
                    <a:pt x="1569" y="301"/>
                    <a:pt x="1569" y="167"/>
                  </a:cubicBezTo>
                  <a:cubicBezTo>
                    <a:pt x="1569" y="67"/>
                    <a:pt x="1535" y="0"/>
                    <a:pt x="1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8850850" y="3261625"/>
              <a:ext cx="473700" cy="27875"/>
            </a:xfrm>
            <a:custGeom>
              <a:rect b="b" l="l" r="r" t="t"/>
              <a:pathLst>
                <a:path extrusionOk="0" h="1115" w="18948">
                  <a:moveTo>
                    <a:pt x="137" y="1"/>
                  </a:moveTo>
                  <a:cubicBezTo>
                    <a:pt x="84" y="1"/>
                    <a:pt x="59" y="38"/>
                    <a:pt x="34" y="113"/>
                  </a:cubicBezTo>
                  <a:cubicBezTo>
                    <a:pt x="1" y="180"/>
                    <a:pt x="34" y="213"/>
                    <a:pt x="101" y="280"/>
                  </a:cubicBezTo>
                  <a:cubicBezTo>
                    <a:pt x="2069" y="914"/>
                    <a:pt x="5204" y="1114"/>
                    <a:pt x="8340" y="1114"/>
                  </a:cubicBezTo>
                  <a:cubicBezTo>
                    <a:pt x="13363" y="1114"/>
                    <a:pt x="18448" y="579"/>
                    <a:pt x="18826" y="579"/>
                  </a:cubicBezTo>
                  <a:cubicBezTo>
                    <a:pt x="18838" y="579"/>
                    <a:pt x="18845" y="579"/>
                    <a:pt x="18847" y="580"/>
                  </a:cubicBezTo>
                  <a:cubicBezTo>
                    <a:pt x="18914" y="514"/>
                    <a:pt x="18948" y="480"/>
                    <a:pt x="18948" y="414"/>
                  </a:cubicBezTo>
                  <a:cubicBezTo>
                    <a:pt x="18914" y="313"/>
                    <a:pt x="18881" y="280"/>
                    <a:pt x="18781" y="280"/>
                  </a:cubicBezTo>
                  <a:cubicBezTo>
                    <a:pt x="18718" y="301"/>
                    <a:pt x="13517" y="839"/>
                    <a:pt x="8362" y="839"/>
                  </a:cubicBezTo>
                  <a:cubicBezTo>
                    <a:pt x="5241" y="839"/>
                    <a:pt x="2138" y="642"/>
                    <a:pt x="201" y="13"/>
                  </a:cubicBezTo>
                  <a:cubicBezTo>
                    <a:pt x="176" y="5"/>
                    <a:pt x="155" y="1"/>
                    <a:pt x="137" y="1"/>
                  </a:cubicBezTo>
                  <a:close/>
                </a:path>
              </a:pathLst>
            </a:custGeom>
            <a:solidFill>
              <a:srgbClr val="20223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9043500" y="2907525"/>
              <a:ext cx="22525" cy="381125"/>
            </a:xfrm>
            <a:custGeom>
              <a:rect b="b" l="l" r="r" t="t"/>
              <a:pathLst>
                <a:path extrusionOk="0" h="15245" w="901">
                  <a:moveTo>
                    <a:pt x="501" y="0"/>
                  </a:moveTo>
                  <a:cubicBezTo>
                    <a:pt x="434" y="0"/>
                    <a:pt x="367" y="67"/>
                    <a:pt x="367" y="134"/>
                  </a:cubicBezTo>
                  <a:cubicBezTo>
                    <a:pt x="367" y="234"/>
                    <a:pt x="0" y="9774"/>
                    <a:pt x="634" y="15111"/>
                  </a:cubicBezTo>
                  <a:cubicBezTo>
                    <a:pt x="634" y="15178"/>
                    <a:pt x="667" y="15245"/>
                    <a:pt x="734" y="15245"/>
                  </a:cubicBezTo>
                  <a:cubicBezTo>
                    <a:pt x="834" y="15245"/>
                    <a:pt x="901" y="15145"/>
                    <a:pt x="867" y="15078"/>
                  </a:cubicBezTo>
                  <a:cubicBezTo>
                    <a:pt x="267" y="9774"/>
                    <a:pt x="634" y="234"/>
                    <a:pt x="634" y="134"/>
                  </a:cubicBezTo>
                  <a:cubicBezTo>
                    <a:pt x="634" y="101"/>
                    <a:pt x="567" y="0"/>
                    <a:pt x="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9140225" y="2590625"/>
              <a:ext cx="156800" cy="39225"/>
            </a:xfrm>
            <a:custGeom>
              <a:rect b="b" l="l" r="r" t="t"/>
              <a:pathLst>
                <a:path extrusionOk="0" h="1569" w="6272">
                  <a:moveTo>
                    <a:pt x="301" y="268"/>
                  </a:moveTo>
                  <a:lnTo>
                    <a:pt x="5938" y="334"/>
                  </a:lnTo>
                  <a:lnTo>
                    <a:pt x="6005" y="1268"/>
                  </a:lnTo>
                  <a:lnTo>
                    <a:pt x="368" y="1168"/>
                  </a:lnTo>
                  <a:lnTo>
                    <a:pt x="301" y="268"/>
                  </a:lnTo>
                  <a:close/>
                  <a:moveTo>
                    <a:pt x="134" y="1"/>
                  </a:moveTo>
                  <a:cubicBezTo>
                    <a:pt x="134" y="1"/>
                    <a:pt x="101" y="1"/>
                    <a:pt x="34" y="67"/>
                  </a:cubicBezTo>
                  <a:cubicBezTo>
                    <a:pt x="1" y="101"/>
                    <a:pt x="1" y="134"/>
                    <a:pt x="1" y="167"/>
                  </a:cubicBezTo>
                  <a:lnTo>
                    <a:pt x="101" y="1335"/>
                  </a:lnTo>
                  <a:cubicBezTo>
                    <a:pt x="101" y="1435"/>
                    <a:pt x="134" y="1468"/>
                    <a:pt x="201" y="1468"/>
                  </a:cubicBezTo>
                  <a:lnTo>
                    <a:pt x="6138" y="1568"/>
                  </a:lnTo>
                  <a:cubicBezTo>
                    <a:pt x="6172" y="1568"/>
                    <a:pt x="6205" y="1502"/>
                    <a:pt x="6205" y="1502"/>
                  </a:cubicBezTo>
                  <a:cubicBezTo>
                    <a:pt x="6272" y="1468"/>
                    <a:pt x="6272" y="1435"/>
                    <a:pt x="6272" y="1402"/>
                  </a:cubicBezTo>
                  <a:lnTo>
                    <a:pt x="6172" y="234"/>
                  </a:lnTo>
                  <a:cubicBezTo>
                    <a:pt x="6172" y="134"/>
                    <a:pt x="6138" y="101"/>
                    <a:pt x="6038" y="101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8137850" y="1981025"/>
              <a:ext cx="657150" cy="613800"/>
            </a:xfrm>
            <a:custGeom>
              <a:rect b="b" l="l" r="r" t="t"/>
              <a:pathLst>
                <a:path extrusionOk="0" h="24552" w="26286">
                  <a:moveTo>
                    <a:pt x="3603" y="1"/>
                  </a:moveTo>
                  <a:cubicBezTo>
                    <a:pt x="3603" y="1"/>
                    <a:pt x="0" y="2536"/>
                    <a:pt x="1001" y="4237"/>
                  </a:cubicBezTo>
                  <a:cubicBezTo>
                    <a:pt x="2001" y="5969"/>
                    <a:pt x="25695" y="21545"/>
                    <a:pt x="26284" y="24541"/>
                  </a:cubicBezTo>
                  <a:lnTo>
                    <a:pt x="26284" y="24541"/>
                  </a:lnTo>
                  <a:cubicBezTo>
                    <a:pt x="26241" y="24176"/>
                    <a:pt x="25903" y="14729"/>
                    <a:pt x="23184" y="12009"/>
                  </a:cubicBezTo>
                  <a:cubicBezTo>
                    <a:pt x="23184" y="12009"/>
                    <a:pt x="10074" y="3370"/>
                    <a:pt x="3603" y="1"/>
                  </a:cubicBezTo>
                  <a:close/>
                  <a:moveTo>
                    <a:pt x="26284" y="24541"/>
                  </a:moveTo>
                  <a:cubicBezTo>
                    <a:pt x="26285" y="24547"/>
                    <a:pt x="26285" y="24551"/>
                    <a:pt x="26286" y="24551"/>
                  </a:cubicBezTo>
                  <a:cubicBezTo>
                    <a:pt x="26285" y="24548"/>
                    <a:pt x="26284" y="24544"/>
                    <a:pt x="26284" y="2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8056125" y="1941825"/>
              <a:ext cx="48400" cy="40050"/>
            </a:xfrm>
            <a:custGeom>
              <a:rect b="b" l="l" r="r" t="t"/>
              <a:pathLst>
                <a:path extrusionOk="0" fill="none" h="1602" w="1936">
                  <a:moveTo>
                    <a:pt x="0" y="668"/>
                  </a:moveTo>
                  <a:cubicBezTo>
                    <a:pt x="0" y="668"/>
                    <a:pt x="1235" y="1602"/>
                    <a:pt x="1601" y="1068"/>
                  </a:cubicBezTo>
                  <a:cubicBezTo>
                    <a:pt x="1935" y="535"/>
                    <a:pt x="301" y="1"/>
                    <a:pt x="301" y="1"/>
                  </a:cubicBezTo>
                </a:path>
              </a:pathLst>
            </a:custGeom>
            <a:noFill/>
            <a:ln cap="flat" cmpd="sng" w="9525">
              <a:solidFill>
                <a:srgbClr val="AF756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8048625" y="1918475"/>
              <a:ext cx="70075" cy="79250"/>
            </a:xfrm>
            <a:custGeom>
              <a:rect b="b" l="l" r="r" t="t"/>
              <a:pathLst>
                <a:path extrusionOk="0" fill="none" h="3170" w="2803">
                  <a:moveTo>
                    <a:pt x="1168" y="2169"/>
                  </a:moveTo>
                  <a:cubicBezTo>
                    <a:pt x="1168" y="2169"/>
                    <a:pt x="1334" y="3170"/>
                    <a:pt x="667" y="2803"/>
                  </a:cubicBezTo>
                  <a:cubicBezTo>
                    <a:pt x="0" y="2436"/>
                    <a:pt x="400" y="768"/>
                    <a:pt x="1101" y="1"/>
                  </a:cubicBezTo>
                  <a:cubicBezTo>
                    <a:pt x="1101" y="1"/>
                    <a:pt x="1835" y="1035"/>
                    <a:pt x="2402" y="968"/>
                  </a:cubicBezTo>
                  <a:cubicBezTo>
                    <a:pt x="2402" y="968"/>
                    <a:pt x="2802" y="1135"/>
                    <a:pt x="2402" y="1469"/>
                  </a:cubicBezTo>
                  <a:cubicBezTo>
                    <a:pt x="1968" y="1802"/>
                    <a:pt x="934" y="1002"/>
                    <a:pt x="934" y="1002"/>
                  </a:cubicBezTo>
                </a:path>
              </a:pathLst>
            </a:custGeom>
            <a:noFill/>
            <a:ln cap="flat" cmpd="sng" w="9525">
              <a:solidFill>
                <a:srgbClr val="AF7568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9" name="Google Shape;1449;p15"/>
          <p:cNvGrpSpPr/>
          <p:nvPr/>
        </p:nvGrpSpPr>
        <p:grpSpPr>
          <a:xfrm>
            <a:off x="6705572" y="297103"/>
            <a:ext cx="1282067" cy="1070800"/>
            <a:chOff x="1428800" y="3101325"/>
            <a:chExt cx="961550" cy="803100"/>
          </a:xfrm>
        </p:grpSpPr>
        <p:sp>
          <p:nvSpPr>
            <p:cNvPr id="1450" name="Google Shape;1450;p15"/>
            <p:cNvSpPr/>
            <p:nvPr/>
          </p:nvSpPr>
          <p:spPr>
            <a:xfrm>
              <a:off x="1428800" y="3204725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953350" y="3101325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1952525" y="3466575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3" name="Google Shape;1453;p15"/>
          <p:cNvSpPr txBox="1"/>
          <p:nvPr/>
        </p:nvSpPr>
        <p:spPr>
          <a:xfrm>
            <a:off x="656749" y="3024316"/>
            <a:ext cx="609771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concentrated in Silicon Valley (California), New York City (New York), and Boston (Massachusetts)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High demand for Copiers among home office and small business segments in West and East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5"/>
          <p:cNvSpPr txBox="1"/>
          <p:nvPr/>
        </p:nvSpPr>
        <p:spPr>
          <a:xfrm>
            <a:off x="656749" y="1200626"/>
            <a:ext cx="78448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National Venture Capital Association: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5"/>
          <p:cNvSpPr/>
          <p:nvPr/>
        </p:nvSpPr>
        <p:spPr>
          <a:xfrm>
            <a:off x="737922" y="4036037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EEF9"/>
          </a:solidFill>
          <a:ln cap="flat" cmpd="sng" w="25400">
            <a:solidFill>
              <a:srgbClr val="3849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5"/>
          <p:cNvSpPr txBox="1"/>
          <p:nvPr/>
        </p:nvSpPr>
        <p:spPr>
          <a:xfrm>
            <a:off x="685590" y="4747055"/>
            <a:ext cx="60977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(Forbes, 2018)</a:t>
            </a:r>
            <a:endParaRPr/>
          </a:p>
        </p:txBody>
      </p:sp>
      <p:sp>
        <p:nvSpPr>
          <p:cNvPr id="1457" name="Google Shape;1457;p15"/>
          <p:cNvSpPr txBox="1"/>
          <p:nvPr/>
        </p:nvSpPr>
        <p:spPr>
          <a:xfrm>
            <a:off x="5530608" y="6386888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6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16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4" name="Google Shape;1464;p16"/>
          <p:cNvGrpSpPr/>
          <p:nvPr/>
        </p:nvGrpSpPr>
        <p:grpSpPr>
          <a:xfrm>
            <a:off x="683920" y="5649544"/>
            <a:ext cx="509154" cy="495201"/>
            <a:chOff x="-1183550" y="3586525"/>
            <a:chExt cx="296175" cy="290550"/>
          </a:xfrm>
        </p:grpSpPr>
        <p:sp>
          <p:nvSpPr>
            <p:cNvPr id="1465" name="Google Shape;1465;p1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4" name="Google Shape;1474;p16"/>
          <p:cNvSpPr txBox="1"/>
          <p:nvPr/>
        </p:nvSpPr>
        <p:spPr>
          <a:xfrm>
            <a:off x="1193074" y="5615254"/>
            <a:ext cx="10684525" cy="1379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the top-selling brand, showing substantial sales growth. Hewlett Packard (HP) ranks second, showing strong growth in 2016 but experiencing a slight decrease in 2017. The Sharp and Brother brands, however, are less favoured in the Consumer and Home Office segments within the West and East regions.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5" name="Google Shape;14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41" y="531249"/>
            <a:ext cx="5530259" cy="48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6471" y="661946"/>
            <a:ext cx="5486400" cy="4687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6"/>
          <p:cNvSpPr txBox="1"/>
          <p:nvPr/>
        </p:nvSpPr>
        <p:spPr>
          <a:xfrm>
            <a:off x="5560828" y="6471585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7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4" name="Google Shape;1484;p17"/>
          <p:cNvGrpSpPr/>
          <p:nvPr/>
        </p:nvGrpSpPr>
        <p:grpSpPr>
          <a:xfrm>
            <a:off x="736637" y="5600411"/>
            <a:ext cx="509154" cy="495201"/>
            <a:chOff x="-1183550" y="3586525"/>
            <a:chExt cx="296175" cy="290550"/>
          </a:xfrm>
        </p:grpSpPr>
        <p:sp>
          <p:nvSpPr>
            <p:cNvPr id="1485" name="Google Shape;1485;p17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7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4" name="Google Shape;1494;p17"/>
          <p:cNvSpPr txBox="1"/>
          <p:nvPr/>
        </p:nvSpPr>
        <p:spPr>
          <a:xfrm>
            <a:off x="1142921" y="5492427"/>
            <a:ext cx="10824289" cy="1217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appears to be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inverse relationship between discount rates and sales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Canon is a highly recognised brand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that generates significant revenue for the business. Its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customers are in the Consumer and Home Office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segments,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are less concerned about price and discounts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7"/>
          <p:cNvSpPr/>
          <p:nvPr/>
        </p:nvSpPr>
        <p:spPr>
          <a:xfrm>
            <a:off x="1245791" y="5882235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6" name="Google Shape;14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41" y="531249"/>
            <a:ext cx="5530259" cy="48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8597" y="531248"/>
            <a:ext cx="5808593" cy="4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7"/>
          <p:cNvSpPr txBox="1"/>
          <p:nvPr/>
        </p:nvSpPr>
        <p:spPr>
          <a:xfrm>
            <a:off x="5549990" y="6471196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18"/>
          <p:cNvGrpSpPr/>
          <p:nvPr/>
        </p:nvGrpSpPr>
        <p:grpSpPr>
          <a:xfrm>
            <a:off x="6399411" y="1455878"/>
            <a:ext cx="5395190" cy="2880140"/>
            <a:chOff x="212370" y="1668445"/>
            <a:chExt cx="4288250" cy="2289217"/>
          </a:xfrm>
        </p:grpSpPr>
        <p:sp>
          <p:nvSpPr>
            <p:cNvPr id="1504" name="Google Shape;1504;p18"/>
            <p:cNvSpPr/>
            <p:nvPr/>
          </p:nvSpPr>
          <p:spPr>
            <a:xfrm>
              <a:off x="920339" y="1997402"/>
              <a:ext cx="3091965" cy="1890809"/>
            </a:xfrm>
            <a:custGeom>
              <a:rect b="b" l="l" r="r" t="t"/>
              <a:pathLst>
                <a:path extrusionOk="0" h="106750" w="174564">
                  <a:moveTo>
                    <a:pt x="3739" y="0"/>
                  </a:moveTo>
                  <a:cubicBezTo>
                    <a:pt x="1672" y="0"/>
                    <a:pt x="1" y="1703"/>
                    <a:pt x="1" y="3770"/>
                  </a:cubicBezTo>
                  <a:lnTo>
                    <a:pt x="1" y="102981"/>
                  </a:lnTo>
                  <a:cubicBezTo>
                    <a:pt x="1" y="105078"/>
                    <a:pt x="1672" y="106750"/>
                    <a:pt x="3739" y="106750"/>
                  </a:cubicBezTo>
                  <a:lnTo>
                    <a:pt x="170825" y="106750"/>
                  </a:lnTo>
                  <a:cubicBezTo>
                    <a:pt x="172861" y="106750"/>
                    <a:pt x="174563" y="105078"/>
                    <a:pt x="174563" y="102981"/>
                  </a:cubicBezTo>
                  <a:lnTo>
                    <a:pt x="174563" y="3770"/>
                  </a:lnTo>
                  <a:cubicBezTo>
                    <a:pt x="174563" y="1703"/>
                    <a:pt x="172891" y="0"/>
                    <a:pt x="1708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1065174" y="2144380"/>
              <a:ext cx="2801214" cy="1596853"/>
            </a:xfrm>
            <a:custGeom>
              <a:rect b="b" l="l" r="r" t="t"/>
              <a:pathLst>
                <a:path extrusionOk="0" h="90154" w="158149">
                  <a:moveTo>
                    <a:pt x="0" y="0"/>
                  </a:moveTo>
                  <a:lnTo>
                    <a:pt x="0" y="90154"/>
                  </a:lnTo>
                  <a:lnTo>
                    <a:pt x="158149" y="90154"/>
                  </a:lnTo>
                  <a:lnTo>
                    <a:pt x="158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2377741" y="2055552"/>
              <a:ext cx="144304" cy="26923"/>
            </a:xfrm>
            <a:custGeom>
              <a:rect b="b" l="l" r="r" t="t"/>
              <a:pathLst>
                <a:path extrusionOk="0" h="1520" w="8147">
                  <a:moveTo>
                    <a:pt x="7326" y="395"/>
                  </a:moveTo>
                  <a:cubicBezTo>
                    <a:pt x="7539" y="395"/>
                    <a:pt x="7721" y="547"/>
                    <a:pt x="7721" y="760"/>
                  </a:cubicBezTo>
                  <a:cubicBezTo>
                    <a:pt x="7721" y="942"/>
                    <a:pt x="7569" y="1155"/>
                    <a:pt x="7326" y="1155"/>
                  </a:cubicBezTo>
                  <a:lnTo>
                    <a:pt x="730" y="1155"/>
                  </a:lnTo>
                  <a:cubicBezTo>
                    <a:pt x="548" y="1155"/>
                    <a:pt x="335" y="1003"/>
                    <a:pt x="335" y="760"/>
                  </a:cubicBezTo>
                  <a:cubicBezTo>
                    <a:pt x="335" y="578"/>
                    <a:pt x="487" y="395"/>
                    <a:pt x="730" y="395"/>
                  </a:cubicBezTo>
                  <a:close/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lnTo>
                    <a:pt x="7387" y="1520"/>
                  </a:lnTo>
                  <a:cubicBezTo>
                    <a:pt x="7782" y="1520"/>
                    <a:pt x="8147" y="1186"/>
                    <a:pt x="8147" y="760"/>
                  </a:cubicBezTo>
                  <a:cubicBezTo>
                    <a:pt x="8147" y="335"/>
                    <a:pt x="7782" y="0"/>
                    <a:pt x="7387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2527412" y="2055552"/>
              <a:ext cx="28021" cy="26923"/>
            </a:xfrm>
            <a:custGeom>
              <a:rect b="b" l="l" r="r" t="t"/>
              <a:pathLst>
                <a:path extrusionOk="0" h="1520" w="1582">
                  <a:moveTo>
                    <a:pt x="791" y="395"/>
                  </a:moveTo>
                  <a:cubicBezTo>
                    <a:pt x="1004" y="395"/>
                    <a:pt x="1217" y="547"/>
                    <a:pt x="1217" y="760"/>
                  </a:cubicBezTo>
                  <a:cubicBezTo>
                    <a:pt x="1217" y="942"/>
                    <a:pt x="1004" y="1155"/>
                    <a:pt x="791" y="1155"/>
                  </a:cubicBezTo>
                  <a:cubicBezTo>
                    <a:pt x="548" y="1155"/>
                    <a:pt x="366" y="1003"/>
                    <a:pt x="366" y="760"/>
                  </a:cubicBezTo>
                  <a:cubicBezTo>
                    <a:pt x="366" y="578"/>
                    <a:pt x="548" y="395"/>
                    <a:pt x="791" y="395"/>
                  </a:cubicBezTo>
                  <a:close/>
                  <a:moveTo>
                    <a:pt x="79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91" y="1520"/>
                  </a:cubicBezTo>
                  <a:cubicBezTo>
                    <a:pt x="1217" y="1520"/>
                    <a:pt x="1581" y="1186"/>
                    <a:pt x="1581" y="760"/>
                  </a:cubicBezTo>
                  <a:cubicBezTo>
                    <a:pt x="1581" y="335"/>
                    <a:pt x="1247" y="0"/>
                    <a:pt x="791" y="0"/>
                  </a:cubicBez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1300980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178764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1423197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1545413" y="2144380"/>
              <a:ext cx="6465" cy="1596853"/>
            </a:xfrm>
            <a:custGeom>
              <a:rect b="b" l="l" r="r" t="t"/>
              <a:pathLst>
                <a:path extrusionOk="0" h="90154" w="365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1667611" y="2144380"/>
              <a:ext cx="7032" cy="1596853"/>
            </a:xfrm>
            <a:custGeom>
              <a:rect b="b" l="l" r="r" t="t"/>
              <a:pathLst>
                <a:path extrusionOk="0" h="90154" w="397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1912044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1790377" y="2144380"/>
              <a:ext cx="6465" cy="1596853"/>
            </a:xfrm>
            <a:custGeom>
              <a:rect b="b" l="l" r="r" t="t"/>
              <a:pathLst>
                <a:path extrusionOk="0" h="90154" w="365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2034792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2157008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1" y="0"/>
                  </a:moveTo>
                  <a:lnTo>
                    <a:pt x="1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2279755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1" y="0"/>
                  </a:moveTo>
                  <a:lnTo>
                    <a:pt x="1" y="90154"/>
                  </a:lnTo>
                  <a:lnTo>
                    <a:pt x="366" y="90154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2523657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2401440" y="2144380"/>
              <a:ext cx="6465" cy="1596853"/>
            </a:xfrm>
            <a:custGeom>
              <a:rect b="b" l="l" r="r" t="t"/>
              <a:pathLst>
                <a:path extrusionOk="0" h="90154" w="365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2646404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2768620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2890288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3135252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013035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257468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379684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502432" y="2144380"/>
              <a:ext cx="6483" cy="1596853"/>
            </a:xfrm>
            <a:custGeom>
              <a:rect b="b" l="l" r="r" t="t"/>
              <a:pathLst>
                <a:path extrusionOk="0" h="90154" w="366">
                  <a:moveTo>
                    <a:pt x="0" y="0"/>
                  </a:moveTo>
                  <a:lnTo>
                    <a:pt x="0" y="90154"/>
                  </a:lnTo>
                  <a:lnTo>
                    <a:pt x="365" y="9015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624648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0" y="0"/>
                  </a:moveTo>
                  <a:lnTo>
                    <a:pt x="0" y="90154"/>
                  </a:lnTo>
                  <a:lnTo>
                    <a:pt x="395" y="9015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746315" y="2144380"/>
              <a:ext cx="7014" cy="1596853"/>
            </a:xfrm>
            <a:custGeom>
              <a:rect b="b" l="l" r="r" t="t"/>
              <a:pathLst>
                <a:path extrusionOk="0" h="90154" w="396">
                  <a:moveTo>
                    <a:pt x="1" y="0"/>
                  </a:moveTo>
                  <a:lnTo>
                    <a:pt x="1" y="90154"/>
                  </a:lnTo>
                  <a:lnTo>
                    <a:pt x="396" y="9015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AE9F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2034792" y="2451798"/>
              <a:ext cx="6483" cy="296118"/>
            </a:xfrm>
            <a:custGeom>
              <a:rect b="b" l="l" r="r" t="t"/>
              <a:pathLst>
                <a:path extrusionOk="0" h="16718" w="366">
                  <a:moveTo>
                    <a:pt x="1" y="0"/>
                  </a:moveTo>
                  <a:lnTo>
                    <a:pt x="1" y="16718"/>
                  </a:lnTo>
                  <a:lnTo>
                    <a:pt x="366" y="16718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1984187" y="2501252"/>
              <a:ext cx="107692" cy="198699"/>
            </a:xfrm>
            <a:custGeom>
              <a:rect b="b" l="l" r="r" t="t"/>
              <a:pathLst>
                <a:path extrusionOk="0" h="11218" w="6080">
                  <a:moveTo>
                    <a:pt x="3043" y="1"/>
                  </a:moveTo>
                  <a:cubicBezTo>
                    <a:pt x="1735" y="1"/>
                    <a:pt x="428" y="107"/>
                    <a:pt x="335" y="309"/>
                  </a:cubicBezTo>
                  <a:cubicBezTo>
                    <a:pt x="153" y="673"/>
                    <a:pt x="1" y="10430"/>
                    <a:pt x="335" y="10886"/>
                  </a:cubicBezTo>
                  <a:cubicBezTo>
                    <a:pt x="484" y="11110"/>
                    <a:pt x="1705" y="11217"/>
                    <a:pt x="2952" y="11217"/>
                  </a:cubicBezTo>
                  <a:cubicBezTo>
                    <a:pt x="4242" y="11217"/>
                    <a:pt x="5560" y="11103"/>
                    <a:pt x="5745" y="10886"/>
                  </a:cubicBezTo>
                  <a:cubicBezTo>
                    <a:pt x="6080" y="10491"/>
                    <a:pt x="6080" y="704"/>
                    <a:pt x="5745" y="309"/>
                  </a:cubicBezTo>
                  <a:cubicBezTo>
                    <a:pt x="5566" y="100"/>
                    <a:pt x="4304" y="1"/>
                    <a:pt x="3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2523657" y="2295663"/>
              <a:ext cx="7014" cy="535715"/>
            </a:xfrm>
            <a:custGeom>
              <a:rect b="b" l="l" r="r" t="t"/>
              <a:pathLst>
                <a:path extrusionOk="0" h="30245" w="396">
                  <a:moveTo>
                    <a:pt x="0" y="1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2473583" y="2483681"/>
              <a:ext cx="107692" cy="199035"/>
            </a:xfrm>
            <a:custGeom>
              <a:rect b="b" l="l" r="r" t="t"/>
              <a:pathLst>
                <a:path extrusionOk="0" h="11237" w="6080">
                  <a:moveTo>
                    <a:pt x="3115" y="1"/>
                  </a:moveTo>
                  <a:cubicBezTo>
                    <a:pt x="1786" y="1"/>
                    <a:pt x="429" y="108"/>
                    <a:pt x="335" y="298"/>
                  </a:cubicBezTo>
                  <a:cubicBezTo>
                    <a:pt x="152" y="693"/>
                    <a:pt x="0" y="10450"/>
                    <a:pt x="335" y="10906"/>
                  </a:cubicBezTo>
                  <a:cubicBezTo>
                    <a:pt x="484" y="11130"/>
                    <a:pt x="1705" y="11236"/>
                    <a:pt x="2948" y="11236"/>
                  </a:cubicBezTo>
                  <a:cubicBezTo>
                    <a:pt x="4234" y="11236"/>
                    <a:pt x="5545" y="11122"/>
                    <a:pt x="5715" y="10906"/>
                  </a:cubicBezTo>
                  <a:cubicBezTo>
                    <a:pt x="6079" y="10480"/>
                    <a:pt x="6079" y="723"/>
                    <a:pt x="5715" y="298"/>
                  </a:cubicBezTo>
                  <a:cubicBezTo>
                    <a:pt x="5554" y="93"/>
                    <a:pt x="4346" y="1"/>
                    <a:pt x="3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1668692" y="2264435"/>
              <a:ext cx="6483" cy="535715"/>
            </a:xfrm>
            <a:custGeom>
              <a:rect b="b" l="l" r="r" t="t"/>
              <a:pathLst>
                <a:path extrusionOk="0" h="30245" w="366">
                  <a:moveTo>
                    <a:pt x="1" y="1"/>
                  </a:moveTo>
                  <a:lnTo>
                    <a:pt x="1" y="30244"/>
                  </a:lnTo>
                  <a:lnTo>
                    <a:pt x="365" y="30244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1618087" y="2452808"/>
              <a:ext cx="107692" cy="198681"/>
            </a:xfrm>
            <a:custGeom>
              <a:rect b="b" l="l" r="r" t="t"/>
              <a:pathLst>
                <a:path extrusionOk="0" h="11217" w="6080">
                  <a:moveTo>
                    <a:pt x="3039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2" y="673"/>
                    <a:pt x="0" y="10430"/>
                    <a:pt x="335" y="10886"/>
                  </a:cubicBezTo>
                  <a:cubicBezTo>
                    <a:pt x="484" y="11110"/>
                    <a:pt x="1705" y="11216"/>
                    <a:pt x="2948" y="11216"/>
                  </a:cubicBezTo>
                  <a:cubicBezTo>
                    <a:pt x="4235" y="11216"/>
                    <a:pt x="5545" y="11102"/>
                    <a:pt x="5715" y="10886"/>
                  </a:cubicBezTo>
                  <a:cubicBezTo>
                    <a:pt x="6080" y="10491"/>
                    <a:pt x="6080" y="703"/>
                    <a:pt x="5715" y="308"/>
                  </a:cubicBezTo>
                  <a:cubicBezTo>
                    <a:pt x="5551" y="99"/>
                    <a:pt x="4296" y="0"/>
                    <a:pt x="3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2768620" y="2133080"/>
              <a:ext cx="7014" cy="535697"/>
            </a:xfrm>
            <a:custGeom>
              <a:rect b="b" l="l" r="r" t="t"/>
              <a:pathLst>
                <a:path extrusionOk="0" h="30244" w="396">
                  <a:moveTo>
                    <a:pt x="0" y="0"/>
                  </a:moveTo>
                  <a:lnTo>
                    <a:pt x="0" y="30244"/>
                  </a:lnTo>
                  <a:lnTo>
                    <a:pt x="395" y="30244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2717467" y="2321434"/>
              <a:ext cx="107692" cy="199035"/>
            </a:xfrm>
            <a:custGeom>
              <a:rect b="b" l="l" r="r" t="t"/>
              <a:pathLst>
                <a:path extrusionOk="0" h="11237" w="6080">
                  <a:moveTo>
                    <a:pt x="3069" y="1"/>
                  </a:moveTo>
                  <a:cubicBezTo>
                    <a:pt x="1765" y="1"/>
                    <a:pt x="458" y="107"/>
                    <a:pt x="365" y="309"/>
                  </a:cubicBezTo>
                  <a:cubicBezTo>
                    <a:pt x="152" y="673"/>
                    <a:pt x="1" y="10461"/>
                    <a:pt x="365" y="10917"/>
                  </a:cubicBezTo>
                  <a:cubicBezTo>
                    <a:pt x="512" y="11136"/>
                    <a:pt x="1690" y="11236"/>
                    <a:pt x="2909" y="11236"/>
                  </a:cubicBezTo>
                  <a:cubicBezTo>
                    <a:pt x="4217" y="11236"/>
                    <a:pt x="5572" y="11121"/>
                    <a:pt x="5745" y="10917"/>
                  </a:cubicBezTo>
                  <a:cubicBezTo>
                    <a:pt x="6080" y="10491"/>
                    <a:pt x="6080" y="734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3379684" y="1820277"/>
              <a:ext cx="7014" cy="342967"/>
            </a:xfrm>
            <a:custGeom>
              <a:rect b="b" l="l" r="r" t="t"/>
              <a:pathLst>
                <a:path extrusionOk="0" h="19363" w="396">
                  <a:moveTo>
                    <a:pt x="0" y="0"/>
                  </a:moveTo>
                  <a:lnTo>
                    <a:pt x="0" y="19362"/>
                  </a:lnTo>
                  <a:lnTo>
                    <a:pt x="395" y="1936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3328530" y="1917660"/>
              <a:ext cx="107692" cy="152381"/>
            </a:xfrm>
            <a:custGeom>
              <a:rect b="b" l="l" r="r" t="t"/>
              <a:pathLst>
                <a:path extrusionOk="0" h="8603" w="6080">
                  <a:moveTo>
                    <a:pt x="3069" y="0"/>
                  </a:moveTo>
                  <a:cubicBezTo>
                    <a:pt x="1765" y="0"/>
                    <a:pt x="458" y="107"/>
                    <a:pt x="365" y="308"/>
                  </a:cubicBezTo>
                  <a:cubicBezTo>
                    <a:pt x="153" y="673"/>
                    <a:pt x="1" y="7816"/>
                    <a:pt x="365" y="8272"/>
                  </a:cubicBezTo>
                  <a:cubicBezTo>
                    <a:pt x="515" y="8496"/>
                    <a:pt x="1736" y="8602"/>
                    <a:pt x="2979" y="8602"/>
                  </a:cubicBezTo>
                  <a:cubicBezTo>
                    <a:pt x="4265" y="8602"/>
                    <a:pt x="5575" y="8488"/>
                    <a:pt x="5745" y="8272"/>
                  </a:cubicBezTo>
                  <a:cubicBezTo>
                    <a:pt x="6080" y="7876"/>
                    <a:pt x="6080" y="733"/>
                    <a:pt x="5745" y="308"/>
                  </a:cubicBezTo>
                  <a:cubicBezTo>
                    <a:pt x="5581" y="99"/>
                    <a:pt x="4327" y="0"/>
                    <a:pt x="3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257468" y="1894563"/>
              <a:ext cx="6483" cy="343516"/>
            </a:xfrm>
            <a:custGeom>
              <a:rect b="b" l="l" r="r" t="t"/>
              <a:pathLst>
                <a:path extrusionOk="0" h="19394" w="366">
                  <a:moveTo>
                    <a:pt x="0" y="1"/>
                  </a:moveTo>
                  <a:lnTo>
                    <a:pt x="0" y="19393"/>
                  </a:lnTo>
                  <a:lnTo>
                    <a:pt x="365" y="1939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3206863" y="1992354"/>
              <a:ext cx="107692" cy="152522"/>
            </a:xfrm>
            <a:custGeom>
              <a:rect b="b" l="l" r="r" t="t"/>
              <a:pathLst>
                <a:path extrusionOk="0" h="8611" w="6080">
                  <a:moveTo>
                    <a:pt x="3071" y="0"/>
                  </a:moveTo>
                  <a:cubicBezTo>
                    <a:pt x="1761" y="0"/>
                    <a:pt x="443" y="99"/>
                    <a:pt x="335" y="285"/>
                  </a:cubicBezTo>
                  <a:cubicBezTo>
                    <a:pt x="152" y="681"/>
                    <a:pt x="0" y="7824"/>
                    <a:pt x="335" y="8280"/>
                  </a:cubicBezTo>
                  <a:cubicBezTo>
                    <a:pt x="484" y="8504"/>
                    <a:pt x="1712" y="8610"/>
                    <a:pt x="2963" y="8610"/>
                  </a:cubicBezTo>
                  <a:cubicBezTo>
                    <a:pt x="4257" y="8610"/>
                    <a:pt x="5575" y="8496"/>
                    <a:pt x="5745" y="8280"/>
                  </a:cubicBezTo>
                  <a:cubicBezTo>
                    <a:pt x="6079" y="7854"/>
                    <a:pt x="6079" y="711"/>
                    <a:pt x="5745" y="285"/>
                  </a:cubicBezTo>
                  <a:cubicBezTo>
                    <a:pt x="5581" y="92"/>
                    <a:pt x="4330" y="0"/>
                    <a:pt x="3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3624648" y="1668445"/>
              <a:ext cx="7014" cy="343516"/>
            </a:xfrm>
            <a:custGeom>
              <a:rect b="b" l="l" r="r" t="t"/>
              <a:pathLst>
                <a:path extrusionOk="0" h="19394" w="396">
                  <a:moveTo>
                    <a:pt x="0" y="1"/>
                  </a:moveTo>
                  <a:lnTo>
                    <a:pt x="0" y="19393"/>
                  </a:lnTo>
                  <a:lnTo>
                    <a:pt x="395" y="1939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3573494" y="1766236"/>
              <a:ext cx="107692" cy="152522"/>
            </a:xfrm>
            <a:custGeom>
              <a:rect b="b" l="l" r="r" t="t"/>
              <a:pathLst>
                <a:path extrusionOk="0" h="8611" w="608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7823"/>
                    <a:pt x="335" y="8279"/>
                  </a:cubicBezTo>
                  <a:cubicBezTo>
                    <a:pt x="499" y="8503"/>
                    <a:pt x="1728" y="8610"/>
                    <a:pt x="2975" y="8610"/>
                  </a:cubicBezTo>
                  <a:cubicBezTo>
                    <a:pt x="4265" y="8610"/>
                    <a:pt x="5575" y="8496"/>
                    <a:pt x="5745" y="8279"/>
                  </a:cubicBezTo>
                  <a:cubicBezTo>
                    <a:pt x="6080" y="7854"/>
                    <a:pt x="6080" y="711"/>
                    <a:pt x="5745" y="285"/>
                  </a:cubicBezTo>
                  <a:cubicBezTo>
                    <a:pt x="5582" y="92"/>
                    <a:pt x="4330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1545413" y="2201450"/>
              <a:ext cx="6465" cy="398956"/>
            </a:xfrm>
            <a:custGeom>
              <a:rect b="b" l="l" r="r" t="t"/>
              <a:pathLst>
                <a:path extrusionOk="0" h="22524" w="365">
                  <a:moveTo>
                    <a:pt x="0" y="0"/>
                  </a:moveTo>
                  <a:lnTo>
                    <a:pt x="0" y="22524"/>
                  </a:lnTo>
                  <a:lnTo>
                    <a:pt x="365" y="2252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1494791" y="2339076"/>
              <a:ext cx="107692" cy="198805"/>
            </a:xfrm>
            <a:custGeom>
              <a:rect b="b" l="l" r="r" t="t"/>
              <a:pathLst>
                <a:path extrusionOk="0" h="11224" w="6080">
                  <a:moveTo>
                    <a:pt x="3072" y="0"/>
                  </a:moveTo>
                  <a:cubicBezTo>
                    <a:pt x="1762" y="0"/>
                    <a:pt x="444" y="99"/>
                    <a:pt x="335" y="285"/>
                  </a:cubicBezTo>
                  <a:cubicBezTo>
                    <a:pt x="153" y="680"/>
                    <a:pt x="1" y="10437"/>
                    <a:pt x="335" y="10893"/>
                  </a:cubicBezTo>
                  <a:cubicBezTo>
                    <a:pt x="485" y="11117"/>
                    <a:pt x="1713" y="11224"/>
                    <a:pt x="2963" y="11224"/>
                  </a:cubicBezTo>
                  <a:cubicBezTo>
                    <a:pt x="4258" y="11224"/>
                    <a:pt x="5576" y="11110"/>
                    <a:pt x="5746" y="10893"/>
                  </a:cubicBezTo>
                  <a:cubicBezTo>
                    <a:pt x="6080" y="10468"/>
                    <a:pt x="6080" y="711"/>
                    <a:pt x="5746" y="285"/>
                  </a:cubicBezTo>
                  <a:cubicBezTo>
                    <a:pt x="5582" y="92"/>
                    <a:pt x="4331" y="0"/>
                    <a:pt x="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1790377" y="2378043"/>
              <a:ext cx="6465" cy="278901"/>
            </a:xfrm>
            <a:custGeom>
              <a:rect b="b" l="l" r="r" t="t"/>
              <a:pathLst>
                <a:path extrusionOk="0" h="15746" w="365">
                  <a:moveTo>
                    <a:pt x="0" y="0"/>
                  </a:moveTo>
                  <a:lnTo>
                    <a:pt x="0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1739223" y="2419083"/>
              <a:ext cx="107692" cy="91892"/>
            </a:xfrm>
            <a:custGeom>
              <a:rect b="b" l="l" r="r" t="t"/>
              <a:pathLst>
                <a:path extrusionOk="0" h="5188" w="6080">
                  <a:moveTo>
                    <a:pt x="3115" y="0"/>
                  </a:moveTo>
                  <a:cubicBezTo>
                    <a:pt x="1786" y="0"/>
                    <a:pt x="430" y="108"/>
                    <a:pt x="335" y="297"/>
                  </a:cubicBezTo>
                  <a:cubicBezTo>
                    <a:pt x="152" y="723"/>
                    <a:pt x="1" y="4401"/>
                    <a:pt x="335" y="4857"/>
                  </a:cubicBezTo>
                  <a:cubicBezTo>
                    <a:pt x="484" y="5081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7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3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2157008" y="2378043"/>
              <a:ext cx="6483" cy="278901"/>
            </a:xfrm>
            <a:custGeom>
              <a:rect b="b" l="l" r="r" t="t"/>
              <a:pathLst>
                <a:path extrusionOk="0" h="15746" w="366">
                  <a:moveTo>
                    <a:pt x="1" y="0"/>
                  </a:moveTo>
                  <a:lnTo>
                    <a:pt x="1" y="15745"/>
                  </a:lnTo>
                  <a:lnTo>
                    <a:pt x="365" y="15745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2105854" y="2419083"/>
              <a:ext cx="107710" cy="91892"/>
            </a:xfrm>
            <a:custGeom>
              <a:rect b="b" l="l" r="r" t="t"/>
              <a:pathLst>
                <a:path extrusionOk="0" h="5188" w="6081">
                  <a:moveTo>
                    <a:pt x="3142" y="0"/>
                  </a:moveTo>
                  <a:cubicBezTo>
                    <a:pt x="1810" y="0"/>
                    <a:pt x="446" y="108"/>
                    <a:pt x="335" y="297"/>
                  </a:cubicBezTo>
                  <a:cubicBezTo>
                    <a:pt x="153" y="723"/>
                    <a:pt x="1" y="4401"/>
                    <a:pt x="335" y="4857"/>
                  </a:cubicBezTo>
                  <a:cubicBezTo>
                    <a:pt x="485" y="5081"/>
                    <a:pt x="1713" y="5187"/>
                    <a:pt x="2963" y="5187"/>
                  </a:cubicBezTo>
                  <a:cubicBezTo>
                    <a:pt x="4258" y="5187"/>
                    <a:pt x="5576" y="5073"/>
                    <a:pt x="5746" y="4857"/>
                  </a:cubicBezTo>
                  <a:cubicBezTo>
                    <a:pt x="6080" y="4431"/>
                    <a:pt x="6080" y="753"/>
                    <a:pt x="5746" y="297"/>
                  </a:cubicBezTo>
                  <a:cubicBezTo>
                    <a:pt x="5585" y="93"/>
                    <a:pt x="4377" y="0"/>
                    <a:pt x="3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1423197" y="2252586"/>
              <a:ext cx="7014" cy="279450"/>
            </a:xfrm>
            <a:custGeom>
              <a:rect b="b" l="l" r="r" t="t"/>
              <a:pathLst>
                <a:path extrusionOk="0" h="15777" w="396">
                  <a:moveTo>
                    <a:pt x="0" y="1"/>
                  </a:moveTo>
                  <a:lnTo>
                    <a:pt x="0" y="15776"/>
                  </a:lnTo>
                  <a:lnTo>
                    <a:pt x="395" y="15776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1372592" y="2293980"/>
              <a:ext cx="107692" cy="91892"/>
            </a:xfrm>
            <a:custGeom>
              <a:rect b="b" l="l" r="r" t="t"/>
              <a:pathLst>
                <a:path extrusionOk="0" h="5188" w="6080">
                  <a:moveTo>
                    <a:pt x="3038" y="1"/>
                  </a:moveTo>
                  <a:cubicBezTo>
                    <a:pt x="1734" y="1"/>
                    <a:pt x="427" y="107"/>
                    <a:pt x="334" y="308"/>
                  </a:cubicBezTo>
                  <a:cubicBezTo>
                    <a:pt x="152" y="704"/>
                    <a:pt x="0" y="4412"/>
                    <a:pt x="334" y="4868"/>
                  </a:cubicBezTo>
                  <a:cubicBezTo>
                    <a:pt x="481" y="5088"/>
                    <a:pt x="1659" y="5187"/>
                    <a:pt x="2878" y="5187"/>
                  </a:cubicBezTo>
                  <a:cubicBezTo>
                    <a:pt x="4187" y="5187"/>
                    <a:pt x="5541" y="5072"/>
                    <a:pt x="5714" y="4868"/>
                  </a:cubicBezTo>
                  <a:cubicBezTo>
                    <a:pt x="6079" y="4442"/>
                    <a:pt x="6079" y="734"/>
                    <a:pt x="5714" y="308"/>
                  </a:cubicBezTo>
                  <a:cubicBezTo>
                    <a:pt x="5550" y="100"/>
                    <a:pt x="4296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2646404" y="2392568"/>
              <a:ext cx="6483" cy="279450"/>
            </a:xfrm>
            <a:custGeom>
              <a:rect b="b" l="l" r="r" t="t"/>
              <a:pathLst>
                <a:path extrusionOk="0" h="15777" w="366">
                  <a:moveTo>
                    <a:pt x="0" y="1"/>
                  </a:moveTo>
                  <a:lnTo>
                    <a:pt x="0" y="15776"/>
                  </a:lnTo>
                  <a:lnTo>
                    <a:pt x="365" y="15776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2595800" y="2433094"/>
              <a:ext cx="107143" cy="91875"/>
            </a:xfrm>
            <a:custGeom>
              <a:rect b="b" l="l" r="r" t="t"/>
              <a:pathLst>
                <a:path extrusionOk="0" h="5187" w="6049">
                  <a:moveTo>
                    <a:pt x="2941" y="0"/>
                  </a:moveTo>
                  <a:cubicBezTo>
                    <a:pt x="1657" y="0"/>
                    <a:pt x="395" y="99"/>
                    <a:pt x="304" y="296"/>
                  </a:cubicBezTo>
                  <a:cubicBezTo>
                    <a:pt x="122" y="722"/>
                    <a:pt x="0" y="4400"/>
                    <a:pt x="304" y="4856"/>
                  </a:cubicBezTo>
                  <a:cubicBezTo>
                    <a:pt x="453" y="5080"/>
                    <a:pt x="1674" y="5186"/>
                    <a:pt x="2921" y="5186"/>
                  </a:cubicBezTo>
                  <a:cubicBezTo>
                    <a:pt x="4211" y="5186"/>
                    <a:pt x="5529" y="5072"/>
                    <a:pt x="5714" y="4856"/>
                  </a:cubicBezTo>
                  <a:cubicBezTo>
                    <a:pt x="6049" y="4491"/>
                    <a:pt x="6049" y="752"/>
                    <a:pt x="5714" y="296"/>
                  </a:cubicBezTo>
                  <a:cubicBezTo>
                    <a:pt x="5532" y="99"/>
                    <a:pt x="4225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3135252" y="1906962"/>
              <a:ext cx="7014" cy="278883"/>
            </a:xfrm>
            <a:custGeom>
              <a:rect b="b" l="l" r="r" t="t"/>
              <a:pathLst>
                <a:path extrusionOk="0" h="15745" w="396">
                  <a:moveTo>
                    <a:pt x="1" y="0"/>
                  </a:moveTo>
                  <a:lnTo>
                    <a:pt x="1" y="15745"/>
                  </a:lnTo>
                  <a:lnTo>
                    <a:pt x="396" y="15745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3084647" y="1948002"/>
              <a:ext cx="107692" cy="91892"/>
            </a:xfrm>
            <a:custGeom>
              <a:rect b="b" l="l" r="r" t="t"/>
              <a:pathLst>
                <a:path extrusionOk="0" h="5188" w="6080">
                  <a:moveTo>
                    <a:pt x="3115" y="0"/>
                  </a:moveTo>
                  <a:cubicBezTo>
                    <a:pt x="1786" y="0"/>
                    <a:pt x="429" y="108"/>
                    <a:pt x="335" y="297"/>
                  </a:cubicBezTo>
                  <a:cubicBezTo>
                    <a:pt x="152" y="723"/>
                    <a:pt x="0" y="4400"/>
                    <a:pt x="335" y="4856"/>
                  </a:cubicBezTo>
                  <a:cubicBezTo>
                    <a:pt x="484" y="5080"/>
                    <a:pt x="1705" y="5187"/>
                    <a:pt x="2948" y="5187"/>
                  </a:cubicBezTo>
                  <a:cubicBezTo>
                    <a:pt x="4235" y="5187"/>
                    <a:pt x="5545" y="5073"/>
                    <a:pt x="5715" y="4856"/>
                  </a:cubicBezTo>
                  <a:cubicBezTo>
                    <a:pt x="6080" y="4431"/>
                    <a:pt x="6080" y="753"/>
                    <a:pt x="5715" y="297"/>
                  </a:cubicBezTo>
                  <a:cubicBezTo>
                    <a:pt x="5554" y="92"/>
                    <a:pt x="4346" y="0"/>
                    <a:pt x="3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3746315" y="1673830"/>
              <a:ext cx="7014" cy="279450"/>
            </a:xfrm>
            <a:custGeom>
              <a:rect b="b" l="l" r="r" t="t"/>
              <a:pathLst>
                <a:path extrusionOk="0" h="15777" w="396">
                  <a:moveTo>
                    <a:pt x="1" y="1"/>
                  </a:moveTo>
                  <a:lnTo>
                    <a:pt x="1" y="15776"/>
                  </a:lnTo>
                  <a:lnTo>
                    <a:pt x="396" y="15776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3696242" y="1715224"/>
              <a:ext cx="107710" cy="91892"/>
            </a:xfrm>
            <a:custGeom>
              <a:rect b="b" l="l" r="r" t="t"/>
              <a:pathLst>
                <a:path extrusionOk="0" h="5188" w="6081">
                  <a:moveTo>
                    <a:pt x="3043" y="0"/>
                  </a:moveTo>
                  <a:cubicBezTo>
                    <a:pt x="1735" y="0"/>
                    <a:pt x="428" y="107"/>
                    <a:pt x="335" y="308"/>
                  </a:cubicBezTo>
                  <a:cubicBezTo>
                    <a:pt x="153" y="703"/>
                    <a:pt x="1" y="4412"/>
                    <a:pt x="335" y="4867"/>
                  </a:cubicBezTo>
                  <a:cubicBezTo>
                    <a:pt x="482" y="5087"/>
                    <a:pt x="1660" y="5187"/>
                    <a:pt x="2882" y="5187"/>
                  </a:cubicBezTo>
                  <a:cubicBezTo>
                    <a:pt x="4194" y="5187"/>
                    <a:pt x="5557" y="5072"/>
                    <a:pt x="5746" y="4867"/>
                  </a:cubicBezTo>
                  <a:cubicBezTo>
                    <a:pt x="6080" y="4442"/>
                    <a:pt x="6080" y="764"/>
                    <a:pt x="5746" y="308"/>
                  </a:cubicBezTo>
                  <a:cubicBezTo>
                    <a:pt x="5567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1178764" y="2059856"/>
              <a:ext cx="6483" cy="481869"/>
            </a:xfrm>
            <a:custGeom>
              <a:rect b="b" l="l" r="r" t="t"/>
              <a:pathLst>
                <a:path extrusionOk="0" h="27205" w="366">
                  <a:moveTo>
                    <a:pt x="1" y="0"/>
                  </a:moveTo>
                  <a:lnTo>
                    <a:pt x="1" y="27204"/>
                  </a:lnTo>
                  <a:lnTo>
                    <a:pt x="365" y="27204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1128160" y="2208924"/>
              <a:ext cx="107692" cy="258443"/>
            </a:xfrm>
            <a:custGeom>
              <a:rect b="b" l="l" r="r" t="t"/>
              <a:pathLst>
                <a:path extrusionOk="0" h="14591" w="6080">
                  <a:moveTo>
                    <a:pt x="3043" y="0"/>
                  </a:moveTo>
                  <a:cubicBezTo>
                    <a:pt x="1734" y="0"/>
                    <a:pt x="428" y="107"/>
                    <a:pt x="335" y="308"/>
                  </a:cubicBezTo>
                  <a:cubicBezTo>
                    <a:pt x="152" y="673"/>
                    <a:pt x="0" y="13804"/>
                    <a:pt x="335" y="14259"/>
                  </a:cubicBezTo>
                  <a:cubicBezTo>
                    <a:pt x="484" y="14484"/>
                    <a:pt x="1705" y="14590"/>
                    <a:pt x="2952" y="14590"/>
                  </a:cubicBezTo>
                  <a:cubicBezTo>
                    <a:pt x="4242" y="14590"/>
                    <a:pt x="5560" y="14476"/>
                    <a:pt x="5745" y="14259"/>
                  </a:cubicBezTo>
                  <a:cubicBezTo>
                    <a:pt x="6080" y="13834"/>
                    <a:pt x="6080" y="733"/>
                    <a:pt x="5745" y="308"/>
                  </a:cubicBezTo>
                  <a:cubicBezTo>
                    <a:pt x="5566" y="99"/>
                    <a:pt x="430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2890288" y="2011944"/>
              <a:ext cx="7014" cy="481869"/>
            </a:xfrm>
            <a:custGeom>
              <a:rect b="b" l="l" r="r" t="t"/>
              <a:pathLst>
                <a:path extrusionOk="0" h="27205" w="396">
                  <a:moveTo>
                    <a:pt x="1" y="0"/>
                  </a:moveTo>
                  <a:lnTo>
                    <a:pt x="1" y="27204"/>
                  </a:lnTo>
                  <a:lnTo>
                    <a:pt x="396" y="2720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8"/>
            <p:cNvSpPr/>
            <p:nvPr/>
          </p:nvSpPr>
          <p:spPr>
            <a:xfrm>
              <a:off x="2840214" y="2161402"/>
              <a:ext cx="107692" cy="258036"/>
            </a:xfrm>
            <a:custGeom>
              <a:rect b="b" l="l" r="r" t="t"/>
              <a:pathLst>
                <a:path extrusionOk="0" h="14568" w="6080">
                  <a:moveTo>
                    <a:pt x="3049" y="1"/>
                  </a:moveTo>
                  <a:cubicBezTo>
                    <a:pt x="1739" y="1"/>
                    <a:pt x="428" y="100"/>
                    <a:pt x="335" y="286"/>
                  </a:cubicBezTo>
                  <a:cubicBezTo>
                    <a:pt x="153" y="681"/>
                    <a:pt x="1" y="13781"/>
                    <a:pt x="335" y="14237"/>
                  </a:cubicBezTo>
                  <a:cubicBezTo>
                    <a:pt x="484" y="14461"/>
                    <a:pt x="1705" y="14568"/>
                    <a:pt x="2952" y="14568"/>
                  </a:cubicBezTo>
                  <a:cubicBezTo>
                    <a:pt x="4242" y="14568"/>
                    <a:pt x="5560" y="14454"/>
                    <a:pt x="5746" y="14237"/>
                  </a:cubicBezTo>
                  <a:cubicBezTo>
                    <a:pt x="6080" y="13812"/>
                    <a:pt x="6080" y="711"/>
                    <a:pt x="5746" y="286"/>
                  </a:cubicBezTo>
                  <a:cubicBezTo>
                    <a:pt x="5567" y="92"/>
                    <a:pt x="4308" y="1"/>
                    <a:pt x="3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8"/>
            <p:cNvSpPr/>
            <p:nvPr/>
          </p:nvSpPr>
          <p:spPr>
            <a:xfrm>
              <a:off x="1300980" y="1824581"/>
              <a:ext cx="6483" cy="599781"/>
            </a:xfrm>
            <a:custGeom>
              <a:rect b="b" l="l" r="r" t="t"/>
              <a:pathLst>
                <a:path extrusionOk="0" h="33862" w="366">
                  <a:moveTo>
                    <a:pt x="0" y="1"/>
                  </a:moveTo>
                  <a:lnTo>
                    <a:pt x="0" y="33861"/>
                  </a:lnTo>
                  <a:lnTo>
                    <a:pt x="365" y="3386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1249827" y="1883192"/>
              <a:ext cx="107692" cy="416191"/>
            </a:xfrm>
            <a:custGeom>
              <a:rect b="b" l="l" r="r" t="t"/>
              <a:pathLst>
                <a:path extrusionOk="0" h="23497" w="6080">
                  <a:moveTo>
                    <a:pt x="3066" y="1"/>
                  </a:moveTo>
                  <a:cubicBezTo>
                    <a:pt x="1758" y="1"/>
                    <a:pt x="444" y="107"/>
                    <a:pt x="335" y="309"/>
                  </a:cubicBezTo>
                  <a:cubicBezTo>
                    <a:pt x="153" y="673"/>
                    <a:pt x="1" y="22741"/>
                    <a:pt x="335" y="23166"/>
                  </a:cubicBezTo>
                  <a:cubicBezTo>
                    <a:pt x="485" y="23390"/>
                    <a:pt x="1713" y="23497"/>
                    <a:pt x="2963" y="23497"/>
                  </a:cubicBezTo>
                  <a:cubicBezTo>
                    <a:pt x="4257" y="23497"/>
                    <a:pt x="5576" y="23382"/>
                    <a:pt x="5746" y="23166"/>
                  </a:cubicBezTo>
                  <a:cubicBezTo>
                    <a:pt x="6080" y="22771"/>
                    <a:pt x="6080" y="734"/>
                    <a:pt x="5746" y="309"/>
                  </a:cubicBezTo>
                  <a:cubicBezTo>
                    <a:pt x="5582" y="100"/>
                    <a:pt x="4327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3502432" y="1771284"/>
              <a:ext cx="6483" cy="542162"/>
            </a:xfrm>
            <a:custGeom>
              <a:rect b="b" l="l" r="r" t="t"/>
              <a:pathLst>
                <a:path extrusionOk="0" h="30609" w="366">
                  <a:moveTo>
                    <a:pt x="0" y="0"/>
                  </a:moveTo>
                  <a:lnTo>
                    <a:pt x="0" y="30609"/>
                  </a:lnTo>
                  <a:lnTo>
                    <a:pt x="365" y="3060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8"/>
            <p:cNvSpPr/>
            <p:nvPr/>
          </p:nvSpPr>
          <p:spPr>
            <a:xfrm>
              <a:off x="3451278" y="1830302"/>
              <a:ext cx="107692" cy="359050"/>
            </a:xfrm>
            <a:custGeom>
              <a:rect b="b" l="l" r="r" t="t"/>
              <a:pathLst>
                <a:path extrusionOk="0" h="20271" w="6080">
                  <a:moveTo>
                    <a:pt x="3045" y="0"/>
                  </a:moveTo>
                  <a:cubicBezTo>
                    <a:pt x="1739" y="0"/>
                    <a:pt x="428" y="99"/>
                    <a:pt x="335" y="285"/>
                  </a:cubicBezTo>
                  <a:cubicBezTo>
                    <a:pt x="153" y="711"/>
                    <a:pt x="1" y="19495"/>
                    <a:pt x="335" y="19951"/>
                  </a:cubicBezTo>
                  <a:cubicBezTo>
                    <a:pt x="482" y="20171"/>
                    <a:pt x="1660" y="20271"/>
                    <a:pt x="2879" y="20271"/>
                  </a:cubicBezTo>
                  <a:cubicBezTo>
                    <a:pt x="4187" y="20271"/>
                    <a:pt x="5542" y="20156"/>
                    <a:pt x="5715" y="19951"/>
                  </a:cubicBezTo>
                  <a:cubicBezTo>
                    <a:pt x="6080" y="19526"/>
                    <a:pt x="6080" y="711"/>
                    <a:pt x="5715" y="285"/>
                  </a:cubicBezTo>
                  <a:cubicBezTo>
                    <a:pt x="5551" y="92"/>
                    <a:pt x="4300" y="0"/>
                    <a:pt x="3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8"/>
            <p:cNvSpPr/>
            <p:nvPr/>
          </p:nvSpPr>
          <p:spPr>
            <a:xfrm>
              <a:off x="2401440" y="2521249"/>
              <a:ext cx="6465" cy="515239"/>
            </a:xfrm>
            <a:custGeom>
              <a:rect b="b" l="l" r="r" t="t"/>
              <a:pathLst>
                <a:path extrusionOk="0" h="29089" w="365">
                  <a:moveTo>
                    <a:pt x="0" y="0"/>
                  </a:moveTo>
                  <a:lnTo>
                    <a:pt x="0" y="29089"/>
                  </a:lnTo>
                  <a:lnTo>
                    <a:pt x="365" y="29089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2350836" y="2579860"/>
              <a:ext cx="107692" cy="332747"/>
            </a:xfrm>
            <a:custGeom>
              <a:rect b="b" l="l" r="r" t="t"/>
              <a:pathLst>
                <a:path extrusionOk="0" h="18786" w="6080">
                  <a:moveTo>
                    <a:pt x="3065" y="1"/>
                  </a:moveTo>
                  <a:cubicBezTo>
                    <a:pt x="1757" y="1"/>
                    <a:pt x="443" y="107"/>
                    <a:pt x="334" y="308"/>
                  </a:cubicBezTo>
                  <a:cubicBezTo>
                    <a:pt x="152" y="734"/>
                    <a:pt x="0" y="17999"/>
                    <a:pt x="334" y="18455"/>
                  </a:cubicBezTo>
                  <a:cubicBezTo>
                    <a:pt x="484" y="18679"/>
                    <a:pt x="1712" y="18785"/>
                    <a:pt x="2962" y="18785"/>
                  </a:cubicBezTo>
                  <a:cubicBezTo>
                    <a:pt x="4257" y="18785"/>
                    <a:pt x="5575" y="18671"/>
                    <a:pt x="5745" y="18455"/>
                  </a:cubicBezTo>
                  <a:cubicBezTo>
                    <a:pt x="6079" y="18059"/>
                    <a:pt x="6079" y="764"/>
                    <a:pt x="5745" y="308"/>
                  </a:cubicBezTo>
                  <a:cubicBezTo>
                    <a:pt x="5581" y="100"/>
                    <a:pt x="4326" y="1"/>
                    <a:pt x="3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8"/>
            <p:cNvSpPr/>
            <p:nvPr/>
          </p:nvSpPr>
          <p:spPr>
            <a:xfrm>
              <a:off x="3013035" y="1964014"/>
              <a:ext cx="7014" cy="338663"/>
            </a:xfrm>
            <a:custGeom>
              <a:rect b="b" l="l" r="r" t="t"/>
              <a:pathLst>
                <a:path extrusionOk="0" h="19120" w="396">
                  <a:moveTo>
                    <a:pt x="1" y="1"/>
                  </a:moveTo>
                  <a:lnTo>
                    <a:pt x="1" y="19120"/>
                  </a:lnTo>
                  <a:lnTo>
                    <a:pt x="396" y="19120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8"/>
            <p:cNvSpPr/>
            <p:nvPr/>
          </p:nvSpPr>
          <p:spPr>
            <a:xfrm>
              <a:off x="2961899" y="2001830"/>
              <a:ext cx="108223" cy="258248"/>
            </a:xfrm>
            <a:custGeom>
              <a:rect b="b" l="l" r="r" t="t"/>
              <a:pathLst>
                <a:path extrusionOk="0" h="14580" w="6110">
                  <a:moveTo>
                    <a:pt x="3142" y="1"/>
                  </a:moveTo>
                  <a:cubicBezTo>
                    <a:pt x="1809" y="1"/>
                    <a:pt x="445" y="108"/>
                    <a:pt x="335" y="298"/>
                  </a:cubicBezTo>
                  <a:cubicBezTo>
                    <a:pt x="152" y="693"/>
                    <a:pt x="0" y="13793"/>
                    <a:pt x="335" y="14249"/>
                  </a:cubicBezTo>
                  <a:cubicBezTo>
                    <a:pt x="484" y="14473"/>
                    <a:pt x="1712" y="14580"/>
                    <a:pt x="2963" y="14580"/>
                  </a:cubicBezTo>
                  <a:cubicBezTo>
                    <a:pt x="4257" y="14580"/>
                    <a:pt x="5575" y="14466"/>
                    <a:pt x="5745" y="14249"/>
                  </a:cubicBezTo>
                  <a:cubicBezTo>
                    <a:pt x="6110" y="13824"/>
                    <a:pt x="6110" y="723"/>
                    <a:pt x="5745" y="298"/>
                  </a:cubicBezTo>
                  <a:cubicBezTo>
                    <a:pt x="5584" y="93"/>
                    <a:pt x="4376" y="1"/>
                    <a:pt x="3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8"/>
            <p:cNvSpPr/>
            <p:nvPr/>
          </p:nvSpPr>
          <p:spPr>
            <a:xfrm>
              <a:off x="1912044" y="2548172"/>
              <a:ext cx="7014" cy="338645"/>
            </a:xfrm>
            <a:custGeom>
              <a:rect b="b" l="l" r="r" t="t"/>
              <a:pathLst>
                <a:path extrusionOk="0" h="19119" w="396">
                  <a:moveTo>
                    <a:pt x="1" y="0"/>
                  </a:moveTo>
                  <a:lnTo>
                    <a:pt x="1" y="19119"/>
                  </a:lnTo>
                  <a:lnTo>
                    <a:pt x="396" y="19119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8"/>
            <p:cNvSpPr/>
            <p:nvPr/>
          </p:nvSpPr>
          <p:spPr>
            <a:xfrm>
              <a:off x="1861439" y="2585776"/>
              <a:ext cx="107692" cy="258461"/>
            </a:xfrm>
            <a:custGeom>
              <a:rect b="b" l="l" r="r" t="t"/>
              <a:pathLst>
                <a:path extrusionOk="0" h="14592" w="6080">
                  <a:moveTo>
                    <a:pt x="3069" y="1"/>
                  </a:moveTo>
                  <a:cubicBezTo>
                    <a:pt x="1765" y="1"/>
                    <a:pt x="458" y="108"/>
                    <a:pt x="365" y="309"/>
                  </a:cubicBezTo>
                  <a:cubicBezTo>
                    <a:pt x="152" y="674"/>
                    <a:pt x="0" y="13804"/>
                    <a:pt x="365" y="14260"/>
                  </a:cubicBezTo>
                  <a:cubicBezTo>
                    <a:pt x="514" y="14484"/>
                    <a:pt x="1735" y="14591"/>
                    <a:pt x="2978" y="14591"/>
                  </a:cubicBezTo>
                  <a:cubicBezTo>
                    <a:pt x="4265" y="14591"/>
                    <a:pt x="5575" y="14477"/>
                    <a:pt x="5745" y="14260"/>
                  </a:cubicBezTo>
                  <a:cubicBezTo>
                    <a:pt x="6079" y="13835"/>
                    <a:pt x="6079" y="765"/>
                    <a:pt x="5745" y="309"/>
                  </a:cubicBezTo>
                  <a:cubicBezTo>
                    <a:pt x="5581" y="100"/>
                    <a:pt x="4326" y="1"/>
                    <a:pt x="3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2279755" y="2427036"/>
              <a:ext cx="6483" cy="338645"/>
            </a:xfrm>
            <a:custGeom>
              <a:rect b="b" l="l" r="r" t="t"/>
              <a:pathLst>
                <a:path extrusionOk="0" h="19119" w="366">
                  <a:moveTo>
                    <a:pt x="1" y="0"/>
                  </a:moveTo>
                  <a:lnTo>
                    <a:pt x="1" y="19119"/>
                  </a:lnTo>
                  <a:lnTo>
                    <a:pt x="366" y="19119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2228620" y="2465596"/>
              <a:ext cx="107692" cy="258036"/>
            </a:xfrm>
            <a:custGeom>
              <a:rect b="b" l="l" r="r" t="t"/>
              <a:pathLst>
                <a:path extrusionOk="0" h="14568" w="6080">
                  <a:moveTo>
                    <a:pt x="3044" y="0"/>
                  </a:moveTo>
                  <a:cubicBezTo>
                    <a:pt x="1738" y="0"/>
                    <a:pt x="428" y="99"/>
                    <a:pt x="335" y="285"/>
                  </a:cubicBezTo>
                  <a:cubicBezTo>
                    <a:pt x="152" y="680"/>
                    <a:pt x="0" y="13781"/>
                    <a:pt x="335" y="14237"/>
                  </a:cubicBezTo>
                  <a:cubicBezTo>
                    <a:pt x="484" y="14461"/>
                    <a:pt x="1705" y="14567"/>
                    <a:pt x="2948" y="14567"/>
                  </a:cubicBezTo>
                  <a:cubicBezTo>
                    <a:pt x="4234" y="14567"/>
                    <a:pt x="5545" y="14453"/>
                    <a:pt x="5715" y="14237"/>
                  </a:cubicBezTo>
                  <a:cubicBezTo>
                    <a:pt x="6079" y="13811"/>
                    <a:pt x="6079" y="711"/>
                    <a:pt x="5715" y="285"/>
                  </a:cubicBezTo>
                  <a:cubicBezTo>
                    <a:pt x="5551" y="92"/>
                    <a:pt x="4299" y="0"/>
                    <a:pt x="30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8"/>
            <p:cNvSpPr/>
            <p:nvPr/>
          </p:nvSpPr>
          <p:spPr>
            <a:xfrm>
              <a:off x="1065174" y="2948722"/>
              <a:ext cx="360733" cy="792510"/>
            </a:xfrm>
            <a:custGeom>
              <a:rect b="b" l="l" r="r" t="t"/>
              <a:pathLst>
                <a:path extrusionOk="0" h="44743" w="20366">
                  <a:moveTo>
                    <a:pt x="0" y="0"/>
                  </a:moveTo>
                  <a:lnTo>
                    <a:pt x="0" y="44743"/>
                  </a:lnTo>
                  <a:lnTo>
                    <a:pt x="20365" y="44743"/>
                  </a:lnTo>
                  <a:lnTo>
                    <a:pt x="203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8"/>
            <p:cNvSpPr/>
            <p:nvPr/>
          </p:nvSpPr>
          <p:spPr>
            <a:xfrm>
              <a:off x="1548637" y="3157075"/>
              <a:ext cx="366649" cy="584158"/>
            </a:xfrm>
            <a:custGeom>
              <a:rect b="b" l="l" r="r" t="t"/>
              <a:pathLst>
                <a:path extrusionOk="0" h="32980" w="20700">
                  <a:moveTo>
                    <a:pt x="0" y="1"/>
                  </a:moveTo>
                  <a:lnTo>
                    <a:pt x="0" y="32980"/>
                  </a:lnTo>
                  <a:lnTo>
                    <a:pt x="20700" y="32980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8"/>
            <p:cNvSpPr/>
            <p:nvPr/>
          </p:nvSpPr>
          <p:spPr>
            <a:xfrm>
              <a:off x="2037484" y="3527478"/>
              <a:ext cx="366666" cy="213754"/>
            </a:xfrm>
            <a:custGeom>
              <a:rect b="b" l="l" r="r" t="t"/>
              <a:pathLst>
                <a:path extrusionOk="0" h="12068" w="20701">
                  <a:moveTo>
                    <a:pt x="1" y="1"/>
                  </a:moveTo>
                  <a:lnTo>
                    <a:pt x="1" y="12068"/>
                  </a:lnTo>
                  <a:lnTo>
                    <a:pt x="20700" y="12068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3016277" y="3272294"/>
              <a:ext cx="367180" cy="468938"/>
            </a:xfrm>
            <a:custGeom>
              <a:rect b="b" l="l" r="r" t="t"/>
              <a:pathLst>
                <a:path extrusionOk="0" h="26475" w="20730">
                  <a:moveTo>
                    <a:pt x="0" y="0"/>
                  </a:moveTo>
                  <a:lnTo>
                    <a:pt x="0" y="26475"/>
                  </a:lnTo>
                  <a:lnTo>
                    <a:pt x="20730" y="26475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99739" y="2705370"/>
              <a:ext cx="366649" cy="1035862"/>
            </a:xfrm>
            <a:custGeom>
              <a:rect b="b" l="l" r="r" t="t"/>
              <a:pathLst>
                <a:path extrusionOk="0" h="58482" w="20700">
                  <a:moveTo>
                    <a:pt x="0" y="1"/>
                  </a:moveTo>
                  <a:lnTo>
                    <a:pt x="0" y="58482"/>
                  </a:lnTo>
                  <a:lnTo>
                    <a:pt x="20700" y="58482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2526880" y="2975645"/>
              <a:ext cx="367198" cy="765587"/>
            </a:xfrm>
            <a:custGeom>
              <a:rect b="b" l="l" r="r" t="t"/>
              <a:pathLst>
                <a:path extrusionOk="0" h="43223" w="20731">
                  <a:moveTo>
                    <a:pt x="0" y="0"/>
                  </a:moveTo>
                  <a:lnTo>
                    <a:pt x="0" y="43223"/>
                  </a:lnTo>
                  <a:lnTo>
                    <a:pt x="20730" y="43223"/>
                  </a:lnTo>
                  <a:lnTo>
                    <a:pt x="20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1675688" y="1766502"/>
              <a:ext cx="362894" cy="304407"/>
            </a:xfrm>
            <a:custGeom>
              <a:rect b="b" l="l" r="r" t="t"/>
              <a:pathLst>
                <a:path extrusionOk="0" h="17186" w="20488">
                  <a:moveTo>
                    <a:pt x="10498" y="1"/>
                  </a:moveTo>
                  <a:cubicBezTo>
                    <a:pt x="6617" y="1"/>
                    <a:pt x="2814" y="1947"/>
                    <a:pt x="1612" y="5954"/>
                  </a:cubicBezTo>
                  <a:cubicBezTo>
                    <a:pt x="1" y="11274"/>
                    <a:pt x="3891" y="16897"/>
                    <a:pt x="9423" y="17170"/>
                  </a:cubicBezTo>
                  <a:cubicBezTo>
                    <a:pt x="9627" y="17180"/>
                    <a:pt x="9833" y="17186"/>
                    <a:pt x="10040" y="17186"/>
                  </a:cubicBezTo>
                  <a:cubicBezTo>
                    <a:pt x="12914" y="17186"/>
                    <a:pt x="16006" y="16193"/>
                    <a:pt x="17934" y="14009"/>
                  </a:cubicBezTo>
                  <a:cubicBezTo>
                    <a:pt x="20001" y="11729"/>
                    <a:pt x="20488" y="8386"/>
                    <a:pt x="19454" y="5559"/>
                  </a:cubicBezTo>
                  <a:cubicBezTo>
                    <a:pt x="1890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1721457" y="1803255"/>
              <a:ext cx="275677" cy="231538"/>
            </a:xfrm>
            <a:custGeom>
              <a:rect b="b" l="l" r="r" t="t"/>
              <a:pathLst>
                <a:path extrusionOk="0" h="13072" w="15564">
                  <a:moveTo>
                    <a:pt x="7987" y="0"/>
                  </a:moveTo>
                  <a:cubicBezTo>
                    <a:pt x="5023" y="0"/>
                    <a:pt x="2117" y="1474"/>
                    <a:pt x="1216" y="4518"/>
                  </a:cubicBezTo>
                  <a:cubicBezTo>
                    <a:pt x="0" y="8591"/>
                    <a:pt x="2979" y="12876"/>
                    <a:pt x="7204" y="13059"/>
                  </a:cubicBezTo>
                  <a:cubicBezTo>
                    <a:pt x="7368" y="13067"/>
                    <a:pt x="7533" y="13072"/>
                    <a:pt x="7699" y="13072"/>
                  </a:cubicBezTo>
                  <a:cubicBezTo>
                    <a:pt x="9875" y="13072"/>
                    <a:pt x="12208" y="12326"/>
                    <a:pt x="13648" y="10688"/>
                  </a:cubicBezTo>
                  <a:cubicBezTo>
                    <a:pt x="15168" y="8925"/>
                    <a:pt x="15563" y="6341"/>
                    <a:pt x="14803" y="4214"/>
                  </a:cubicBezTo>
                  <a:cubicBezTo>
                    <a:pt x="14347" y="2967"/>
                    <a:pt x="13527" y="1873"/>
                    <a:pt x="12372" y="1174"/>
                  </a:cubicBezTo>
                  <a:cubicBezTo>
                    <a:pt x="11075" y="396"/>
                    <a:pt x="9523" y="0"/>
                    <a:pt x="7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1893747" y="1802511"/>
              <a:ext cx="40934" cy="21007"/>
            </a:xfrm>
            <a:custGeom>
              <a:rect b="b" l="l" r="r" t="t"/>
              <a:pathLst>
                <a:path extrusionOk="0" h="1186" w="2311">
                  <a:moveTo>
                    <a:pt x="91" y="0"/>
                  </a:moveTo>
                  <a:lnTo>
                    <a:pt x="0" y="395"/>
                  </a:lnTo>
                  <a:cubicBezTo>
                    <a:pt x="760" y="578"/>
                    <a:pt x="1520" y="851"/>
                    <a:pt x="2189" y="1186"/>
                  </a:cubicBezTo>
                  <a:lnTo>
                    <a:pt x="2310" y="851"/>
                  </a:lnTo>
                  <a:cubicBezTo>
                    <a:pt x="1641" y="456"/>
                    <a:pt x="882" y="152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1958344" y="1838042"/>
              <a:ext cx="37161" cy="121153"/>
            </a:xfrm>
            <a:custGeom>
              <a:rect b="b" l="l" r="r" t="t"/>
              <a:pathLst>
                <a:path extrusionOk="0" h="6840" w="2098">
                  <a:moveTo>
                    <a:pt x="274" y="0"/>
                  </a:moveTo>
                  <a:lnTo>
                    <a:pt x="1" y="274"/>
                  </a:lnTo>
                  <a:cubicBezTo>
                    <a:pt x="548" y="882"/>
                    <a:pt x="973" y="1581"/>
                    <a:pt x="1216" y="2341"/>
                  </a:cubicBezTo>
                  <a:cubicBezTo>
                    <a:pt x="1764" y="3739"/>
                    <a:pt x="1733" y="5320"/>
                    <a:pt x="1216" y="6748"/>
                  </a:cubicBezTo>
                  <a:lnTo>
                    <a:pt x="1581" y="6839"/>
                  </a:lnTo>
                  <a:cubicBezTo>
                    <a:pt x="2098" y="5380"/>
                    <a:pt x="2098" y="3648"/>
                    <a:pt x="1612" y="2189"/>
                  </a:cubicBezTo>
                  <a:cubicBezTo>
                    <a:pt x="1308" y="1338"/>
                    <a:pt x="85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1728454" y="1800350"/>
              <a:ext cx="250366" cy="237985"/>
            </a:xfrm>
            <a:custGeom>
              <a:rect b="b" l="l" r="r" t="t"/>
              <a:pathLst>
                <a:path extrusionOk="0" h="13436" w="14135">
                  <a:moveTo>
                    <a:pt x="6870" y="1"/>
                  </a:moveTo>
                  <a:cubicBezTo>
                    <a:pt x="3739" y="244"/>
                    <a:pt x="1399" y="1976"/>
                    <a:pt x="609" y="4651"/>
                  </a:cubicBezTo>
                  <a:cubicBezTo>
                    <a:pt x="1" y="6657"/>
                    <a:pt x="335" y="8815"/>
                    <a:pt x="1581" y="10578"/>
                  </a:cubicBezTo>
                  <a:cubicBezTo>
                    <a:pt x="2797" y="12281"/>
                    <a:pt x="4682" y="13314"/>
                    <a:pt x="6718" y="13436"/>
                  </a:cubicBezTo>
                  <a:lnTo>
                    <a:pt x="7204" y="13436"/>
                  </a:lnTo>
                  <a:cubicBezTo>
                    <a:pt x="9697" y="13436"/>
                    <a:pt x="11977" y="12524"/>
                    <a:pt x="13375" y="11004"/>
                  </a:cubicBezTo>
                  <a:cubicBezTo>
                    <a:pt x="13679" y="10639"/>
                    <a:pt x="13891" y="10305"/>
                    <a:pt x="14135" y="9940"/>
                  </a:cubicBezTo>
                  <a:lnTo>
                    <a:pt x="13770" y="9727"/>
                  </a:lnTo>
                  <a:cubicBezTo>
                    <a:pt x="13557" y="10092"/>
                    <a:pt x="13314" y="10426"/>
                    <a:pt x="13071" y="10730"/>
                  </a:cubicBezTo>
                  <a:cubicBezTo>
                    <a:pt x="11701" y="12186"/>
                    <a:pt x="9555" y="13052"/>
                    <a:pt x="7185" y="13052"/>
                  </a:cubicBezTo>
                  <a:cubicBezTo>
                    <a:pt x="7030" y="13052"/>
                    <a:pt x="6874" y="13048"/>
                    <a:pt x="6718" y="13040"/>
                  </a:cubicBezTo>
                  <a:cubicBezTo>
                    <a:pt x="4803" y="12980"/>
                    <a:pt x="3040" y="11977"/>
                    <a:pt x="1885" y="10335"/>
                  </a:cubicBezTo>
                  <a:cubicBezTo>
                    <a:pt x="700" y="8724"/>
                    <a:pt x="365" y="6657"/>
                    <a:pt x="943" y="4773"/>
                  </a:cubicBezTo>
                  <a:cubicBezTo>
                    <a:pt x="1703" y="2250"/>
                    <a:pt x="3952" y="609"/>
                    <a:pt x="6900" y="396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1817282" y="1832126"/>
              <a:ext cx="87234" cy="176594"/>
            </a:xfrm>
            <a:custGeom>
              <a:rect b="b" l="l" r="r" t="t"/>
              <a:pathLst>
                <a:path extrusionOk="0" h="9970" w="4925">
                  <a:moveTo>
                    <a:pt x="2433" y="0"/>
                  </a:moveTo>
                  <a:cubicBezTo>
                    <a:pt x="2068" y="0"/>
                    <a:pt x="1885" y="91"/>
                    <a:pt x="1825" y="274"/>
                  </a:cubicBezTo>
                  <a:cubicBezTo>
                    <a:pt x="1794" y="395"/>
                    <a:pt x="1733" y="578"/>
                    <a:pt x="1733" y="851"/>
                  </a:cubicBezTo>
                  <a:lnTo>
                    <a:pt x="1733" y="1489"/>
                  </a:lnTo>
                  <a:cubicBezTo>
                    <a:pt x="1247" y="1611"/>
                    <a:pt x="822" y="1824"/>
                    <a:pt x="518" y="2219"/>
                  </a:cubicBezTo>
                  <a:cubicBezTo>
                    <a:pt x="214" y="2584"/>
                    <a:pt x="62" y="3009"/>
                    <a:pt x="62" y="3465"/>
                  </a:cubicBezTo>
                  <a:cubicBezTo>
                    <a:pt x="62" y="3921"/>
                    <a:pt x="183" y="4286"/>
                    <a:pt x="426" y="4590"/>
                  </a:cubicBezTo>
                  <a:cubicBezTo>
                    <a:pt x="639" y="4894"/>
                    <a:pt x="913" y="5137"/>
                    <a:pt x="1217" y="5258"/>
                  </a:cubicBezTo>
                  <a:cubicBezTo>
                    <a:pt x="1551" y="5350"/>
                    <a:pt x="1855" y="5471"/>
                    <a:pt x="2159" y="5562"/>
                  </a:cubicBezTo>
                  <a:cubicBezTo>
                    <a:pt x="2463" y="5623"/>
                    <a:pt x="2737" y="5745"/>
                    <a:pt x="2949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581" y="6474"/>
                  </a:cubicBezTo>
                  <a:cubicBezTo>
                    <a:pt x="1278" y="6170"/>
                    <a:pt x="1065" y="6018"/>
                    <a:pt x="882" y="6018"/>
                  </a:cubicBezTo>
                  <a:cubicBezTo>
                    <a:pt x="670" y="6018"/>
                    <a:pt x="518" y="6079"/>
                    <a:pt x="36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62" y="7143"/>
                    <a:pt x="214" y="7386"/>
                  </a:cubicBezTo>
                  <a:lnTo>
                    <a:pt x="366" y="7569"/>
                  </a:lnTo>
                  <a:cubicBezTo>
                    <a:pt x="487" y="7690"/>
                    <a:pt x="639" y="7842"/>
                    <a:pt x="913" y="7994"/>
                  </a:cubicBezTo>
                  <a:cubicBezTo>
                    <a:pt x="1186" y="8146"/>
                    <a:pt x="1490" y="8237"/>
                    <a:pt x="1794" y="8328"/>
                  </a:cubicBezTo>
                  <a:lnTo>
                    <a:pt x="1794" y="9058"/>
                  </a:lnTo>
                  <a:cubicBezTo>
                    <a:pt x="1794" y="9301"/>
                    <a:pt x="1825" y="9544"/>
                    <a:pt x="1855" y="9666"/>
                  </a:cubicBezTo>
                  <a:cubicBezTo>
                    <a:pt x="1885" y="9757"/>
                    <a:pt x="1946" y="9848"/>
                    <a:pt x="2037" y="9879"/>
                  </a:cubicBezTo>
                  <a:cubicBezTo>
                    <a:pt x="2129" y="9909"/>
                    <a:pt x="2281" y="9970"/>
                    <a:pt x="2433" y="9970"/>
                  </a:cubicBezTo>
                  <a:cubicBezTo>
                    <a:pt x="2585" y="9970"/>
                    <a:pt x="2706" y="9909"/>
                    <a:pt x="2797" y="9879"/>
                  </a:cubicBezTo>
                  <a:cubicBezTo>
                    <a:pt x="2919" y="9848"/>
                    <a:pt x="3010" y="9757"/>
                    <a:pt x="3040" y="9666"/>
                  </a:cubicBezTo>
                  <a:cubicBezTo>
                    <a:pt x="3071" y="9544"/>
                    <a:pt x="3101" y="9362"/>
                    <a:pt x="3101" y="9088"/>
                  </a:cubicBezTo>
                  <a:lnTo>
                    <a:pt x="3101" y="8328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43" y="7234"/>
                    <a:pt x="4925" y="6717"/>
                    <a:pt x="4925" y="6110"/>
                  </a:cubicBezTo>
                  <a:cubicBezTo>
                    <a:pt x="4925" y="5714"/>
                    <a:pt x="4864" y="5350"/>
                    <a:pt x="4743" y="5289"/>
                  </a:cubicBezTo>
                  <a:cubicBezTo>
                    <a:pt x="4560" y="5015"/>
                    <a:pt x="4378" y="4833"/>
                    <a:pt x="4135" y="4711"/>
                  </a:cubicBezTo>
                  <a:cubicBezTo>
                    <a:pt x="3922" y="4590"/>
                    <a:pt x="3648" y="4499"/>
                    <a:pt x="3375" y="4407"/>
                  </a:cubicBezTo>
                  <a:cubicBezTo>
                    <a:pt x="3101" y="4286"/>
                    <a:pt x="2858" y="4255"/>
                    <a:pt x="2615" y="4225"/>
                  </a:cubicBezTo>
                  <a:cubicBezTo>
                    <a:pt x="2341" y="4195"/>
                    <a:pt x="2159" y="4103"/>
                    <a:pt x="2007" y="3982"/>
                  </a:cubicBezTo>
                  <a:cubicBezTo>
                    <a:pt x="1855" y="3891"/>
                    <a:pt x="1794" y="3769"/>
                    <a:pt x="1794" y="3587"/>
                  </a:cubicBezTo>
                  <a:cubicBezTo>
                    <a:pt x="1794" y="3374"/>
                    <a:pt x="1855" y="3283"/>
                    <a:pt x="1977" y="3161"/>
                  </a:cubicBezTo>
                  <a:cubicBezTo>
                    <a:pt x="2098" y="3040"/>
                    <a:pt x="2281" y="3009"/>
                    <a:pt x="2463" y="3009"/>
                  </a:cubicBezTo>
                  <a:cubicBezTo>
                    <a:pt x="2645" y="3009"/>
                    <a:pt x="2858" y="3040"/>
                    <a:pt x="2949" y="3131"/>
                  </a:cubicBezTo>
                  <a:cubicBezTo>
                    <a:pt x="3010" y="3161"/>
                    <a:pt x="3071" y="3192"/>
                    <a:pt x="3101" y="3222"/>
                  </a:cubicBezTo>
                  <a:cubicBezTo>
                    <a:pt x="3162" y="3313"/>
                    <a:pt x="3223" y="3344"/>
                    <a:pt x="3344" y="3435"/>
                  </a:cubicBezTo>
                  <a:cubicBezTo>
                    <a:pt x="3405" y="3496"/>
                    <a:pt x="3527" y="3526"/>
                    <a:pt x="3679" y="3526"/>
                  </a:cubicBezTo>
                  <a:cubicBezTo>
                    <a:pt x="3922" y="3526"/>
                    <a:pt x="4104" y="3374"/>
                    <a:pt x="4287" y="3131"/>
                  </a:cubicBezTo>
                  <a:cubicBezTo>
                    <a:pt x="4469" y="2857"/>
                    <a:pt x="4560" y="2675"/>
                    <a:pt x="4560" y="2553"/>
                  </a:cubicBezTo>
                  <a:cubicBezTo>
                    <a:pt x="4560" y="2432"/>
                    <a:pt x="443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13" y="1915"/>
                    <a:pt x="3922" y="1824"/>
                    <a:pt x="3709" y="1763"/>
                  </a:cubicBezTo>
                  <a:cubicBezTo>
                    <a:pt x="3527" y="1672"/>
                    <a:pt x="3344" y="1611"/>
                    <a:pt x="3101" y="1550"/>
                  </a:cubicBezTo>
                  <a:lnTo>
                    <a:pt x="3101" y="912"/>
                  </a:lnTo>
                  <a:cubicBezTo>
                    <a:pt x="3101" y="730"/>
                    <a:pt x="3071" y="578"/>
                    <a:pt x="3071" y="456"/>
                  </a:cubicBezTo>
                  <a:cubicBezTo>
                    <a:pt x="3040" y="334"/>
                    <a:pt x="3010" y="243"/>
                    <a:pt x="2888" y="152"/>
                  </a:cubicBezTo>
                  <a:cubicBezTo>
                    <a:pt x="2797" y="30"/>
                    <a:pt x="2645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2032648" y="2901111"/>
              <a:ext cx="362876" cy="304177"/>
            </a:xfrm>
            <a:custGeom>
              <a:rect b="b" l="l" r="r" t="t"/>
              <a:pathLst>
                <a:path extrusionOk="0" h="17173" w="20487">
                  <a:moveTo>
                    <a:pt x="10489" y="1"/>
                  </a:moveTo>
                  <a:cubicBezTo>
                    <a:pt x="6599" y="1"/>
                    <a:pt x="2783" y="1934"/>
                    <a:pt x="1581" y="5941"/>
                  </a:cubicBezTo>
                  <a:cubicBezTo>
                    <a:pt x="0" y="11260"/>
                    <a:pt x="3860" y="16883"/>
                    <a:pt x="9423" y="17157"/>
                  </a:cubicBezTo>
                  <a:cubicBezTo>
                    <a:pt x="9632" y="17167"/>
                    <a:pt x="9842" y="17172"/>
                    <a:pt x="10054" y="17172"/>
                  </a:cubicBezTo>
                  <a:cubicBezTo>
                    <a:pt x="12920" y="17172"/>
                    <a:pt x="15980" y="16204"/>
                    <a:pt x="17934" y="13996"/>
                  </a:cubicBezTo>
                  <a:cubicBezTo>
                    <a:pt x="19970" y="11746"/>
                    <a:pt x="20487" y="8372"/>
                    <a:pt x="19453" y="5576"/>
                  </a:cubicBezTo>
                  <a:cubicBezTo>
                    <a:pt x="18876" y="3935"/>
                    <a:pt x="17782" y="2506"/>
                    <a:pt x="16231" y="1533"/>
                  </a:cubicBezTo>
                  <a:cubicBezTo>
                    <a:pt x="14532" y="518"/>
                    <a:pt x="12500" y="1"/>
                    <a:pt x="1048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2078400" y="2938042"/>
              <a:ext cx="275128" cy="231662"/>
            </a:xfrm>
            <a:custGeom>
              <a:rect b="b" l="l" r="r" t="t"/>
              <a:pathLst>
                <a:path extrusionOk="0" h="13079" w="15533">
                  <a:moveTo>
                    <a:pt x="7945" y="0"/>
                  </a:moveTo>
                  <a:cubicBezTo>
                    <a:pt x="4997" y="0"/>
                    <a:pt x="2116" y="1468"/>
                    <a:pt x="1217" y="4524"/>
                  </a:cubicBezTo>
                  <a:cubicBezTo>
                    <a:pt x="1" y="8567"/>
                    <a:pt x="2949" y="12883"/>
                    <a:pt x="7174" y="13066"/>
                  </a:cubicBezTo>
                  <a:cubicBezTo>
                    <a:pt x="7338" y="13074"/>
                    <a:pt x="7503" y="13079"/>
                    <a:pt x="7669" y="13079"/>
                  </a:cubicBezTo>
                  <a:cubicBezTo>
                    <a:pt x="9845" y="13079"/>
                    <a:pt x="12180" y="12331"/>
                    <a:pt x="13648" y="10664"/>
                  </a:cubicBezTo>
                  <a:cubicBezTo>
                    <a:pt x="15168" y="8901"/>
                    <a:pt x="15533" y="6379"/>
                    <a:pt x="14773" y="4221"/>
                  </a:cubicBezTo>
                  <a:cubicBezTo>
                    <a:pt x="14317" y="2944"/>
                    <a:pt x="13527" y="1850"/>
                    <a:pt x="12341" y="1181"/>
                  </a:cubicBezTo>
                  <a:cubicBezTo>
                    <a:pt x="11039" y="400"/>
                    <a:pt x="9483" y="0"/>
                    <a:pt x="79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2250689" y="2937422"/>
              <a:ext cx="40934" cy="20476"/>
            </a:xfrm>
            <a:custGeom>
              <a:rect b="b" l="l" r="r" t="t"/>
              <a:pathLst>
                <a:path extrusionOk="0" h="1156" w="2311">
                  <a:moveTo>
                    <a:pt x="61" y="0"/>
                  </a:moveTo>
                  <a:lnTo>
                    <a:pt x="0" y="365"/>
                  </a:lnTo>
                  <a:cubicBezTo>
                    <a:pt x="760" y="547"/>
                    <a:pt x="1520" y="821"/>
                    <a:pt x="2159" y="1155"/>
                  </a:cubicBezTo>
                  <a:lnTo>
                    <a:pt x="2311" y="821"/>
                  </a:lnTo>
                  <a:cubicBezTo>
                    <a:pt x="1642" y="426"/>
                    <a:pt x="882" y="152"/>
                    <a:pt x="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2315287" y="2972953"/>
              <a:ext cx="37179" cy="121153"/>
            </a:xfrm>
            <a:custGeom>
              <a:rect b="b" l="l" r="r" t="t"/>
              <a:pathLst>
                <a:path extrusionOk="0" h="6840" w="2099">
                  <a:moveTo>
                    <a:pt x="274" y="0"/>
                  </a:moveTo>
                  <a:lnTo>
                    <a:pt x="1" y="274"/>
                  </a:lnTo>
                  <a:cubicBezTo>
                    <a:pt x="518" y="851"/>
                    <a:pt x="943" y="1550"/>
                    <a:pt x="1217" y="2310"/>
                  </a:cubicBezTo>
                  <a:cubicBezTo>
                    <a:pt x="1733" y="3709"/>
                    <a:pt x="1703" y="5319"/>
                    <a:pt x="1217" y="6718"/>
                  </a:cubicBezTo>
                  <a:lnTo>
                    <a:pt x="1551" y="6839"/>
                  </a:lnTo>
                  <a:cubicBezTo>
                    <a:pt x="2098" y="5380"/>
                    <a:pt x="2098" y="3678"/>
                    <a:pt x="1581" y="2158"/>
                  </a:cubicBezTo>
                  <a:cubicBezTo>
                    <a:pt x="1278" y="1338"/>
                    <a:pt x="822" y="608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2084865" y="2935261"/>
              <a:ext cx="250366" cy="237454"/>
            </a:xfrm>
            <a:custGeom>
              <a:rect b="b" l="l" r="r" t="t"/>
              <a:pathLst>
                <a:path extrusionOk="0" h="13406" w="14135">
                  <a:moveTo>
                    <a:pt x="6870" y="1"/>
                  </a:moveTo>
                  <a:cubicBezTo>
                    <a:pt x="3770" y="213"/>
                    <a:pt x="1399" y="1976"/>
                    <a:pt x="608" y="4621"/>
                  </a:cubicBezTo>
                  <a:cubicBezTo>
                    <a:pt x="1" y="6657"/>
                    <a:pt x="335" y="8815"/>
                    <a:pt x="1612" y="10548"/>
                  </a:cubicBezTo>
                  <a:cubicBezTo>
                    <a:pt x="2827" y="12280"/>
                    <a:pt x="4681" y="13283"/>
                    <a:pt x="6748" y="13405"/>
                  </a:cubicBezTo>
                  <a:lnTo>
                    <a:pt x="7235" y="13405"/>
                  </a:lnTo>
                  <a:cubicBezTo>
                    <a:pt x="9697" y="13405"/>
                    <a:pt x="11976" y="12524"/>
                    <a:pt x="13375" y="10973"/>
                  </a:cubicBezTo>
                  <a:cubicBezTo>
                    <a:pt x="13679" y="10639"/>
                    <a:pt x="13922" y="10274"/>
                    <a:pt x="14135" y="9910"/>
                  </a:cubicBezTo>
                  <a:lnTo>
                    <a:pt x="13800" y="9727"/>
                  </a:lnTo>
                  <a:cubicBezTo>
                    <a:pt x="13587" y="10062"/>
                    <a:pt x="13344" y="10396"/>
                    <a:pt x="13071" y="10700"/>
                  </a:cubicBezTo>
                  <a:cubicBezTo>
                    <a:pt x="11712" y="12203"/>
                    <a:pt x="9500" y="13047"/>
                    <a:pt x="7115" y="13047"/>
                  </a:cubicBezTo>
                  <a:cubicBezTo>
                    <a:pt x="6994" y="13047"/>
                    <a:pt x="6871" y="13045"/>
                    <a:pt x="6748" y="13040"/>
                  </a:cubicBezTo>
                  <a:cubicBezTo>
                    <a:pt x="4833" y="12949"/>
                    <a:pt x="3040" y="11976"/>
                    <a:pt x="1915" y="10335"/>
                  </a:cubicBezTo>
                  <a:cubicBezTo>
                    <a:pt x="730" y="8694"/>
                    <a:pt x="396" y="6657"/>
                    <a:pt x="973" y="4742"/>
                  </a:cubicBezTo>
                  <a:cubicBezTo>
                    <a:pt x="1733" y="2219"/>
                    <a:pt x="3952" y="608"/>
                    <a:pt x="693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8"/>
            <p:cNvSpPr/>
            <p:nvPr/>
          </p:nvSpPr>
          <p:spPr>
            <a:xfrm>
              <a:off x="2173693" y="2965957"/>
              <a:ext cx="87783" cy="176594"/>
            </a:xfrm>
            <a:custGeom>
              <a:rect b="b" l="l" r="r" t="t"/>
              <a:pathLst>
                <a:path extrusionOk="0" h="9970" w="4956">
                  <a:moveTo>
                    <a:pt x="2433" y="0"/>
                  </a:moveTo>
                  <a:cubicBezTo>
                    <a:pt x="2098" y="0"/>
                    <a:pt x="1916" y="91"/>
                    <a:pt x="1825" y="274"/>
                  </a:cubicBezTo>
                  <a:cubicBezTo>
                    <a:pt x="1794" y="395"/>
                    <a:pt x="1764" y="578"/>
                    <a:pt x="1764" y="851"/>
                  </a:cubicBezTo>
                  <a:lnTo>
                    <a:pt x="1764" y="1490"/>
                  </a:lnTo>
                  <a:cubicBezTo>
                    <a:pt x="1277" y="1611"/>
                    <a:pt x="852" y="1824"/>
                    <a:pt x="548" y="2219"/>
                  </a:cubicBezTo>
                  <a:cubicBezTo>
                    <a:pt x="244" y="2584"/>
                    <a:pt x="92" y="3009"/>
                    <a:pt x="92" y="3465"/>
                  </a:cubicBezTo>
                  <a:cubicBezTo>
                    <a:pt x="92" y="3921"/>
                    <a:pt x="183" y="4286"/>
                    <a:pt x="426" y="4620"/>
                  </a:cubicBezTo>
                  <a:cubicBezTo>
                    <a:pt x="670" y="4924"/>
                    <a:pt x="913" y="5137"/>
                    <a:pt x="1217" y="5259"/>
                  </a:cubicBezTo>
                  <a:cubicBezTo>
                    <a:pt x="1581" y="5380"/>
                    <a:pt x="1885" y="5471"/>
                    <a:pt x="2189" y="5563"/>
                  </a:cubicBezTo>
                  <a:cubicBezTo>
                    <a:pt x="2493" y="5623"/>
                    <a:pt x="2736" y="5745"/>
                    <a:pt x="2980" y="5806"/>
                  </a:cubicBezTo>
                  <a:cubicBezTo>
                    <a:pt x="3192" y="5897"/>
                    <a:pt x="3314" y="6018"/>
                    <a:pt x="3314" y="6201"/>
                  </a:cubicBezTo>
                  <a:cubicBezTo>
                    <a:pt x="3314" y="6687"/>
                    <a:pt x="3010" y="6930"/>
                    <a:pt x="2433" y="6930"/>
                  </a:cubicBezTo>
                  <a:cubicBezTo>
                    <a:pt x="2129" y="6930"/>
                    <a:pt x="1825" y="6778"/>
                    <a:pt x="1612" y="6474"/>
                  </a:cubicBezTo>
                  <a:cubicBezTo>
                    <a:pt x="1308" y="6170"/>
                    <a:pt x="1065" y="6018"/>
                    <a:pt x="882" y="6018"/>
                  </a:cubicBezTo>
                  <a:cubicBezTo>
                    <a:pt x="700" y="6018"/>
                    <a:pt x="548" y="6079"/>
                    <a:pt x="396" y="6231"/>
                  </a:cubicBezTo>
                  <a:cubicBezTo>
                    <a:pt x="122" y="6474"/>
                    <a:pt x="1" y="6687"/>
                    <a:pt x="1" y="6839"/>
                  </a:cubicBezTo>
                  <a:cubicBezTo>
                    <a:pt x="1" y="6991"/>
                    <a:pt x="92" y="7143"/>
                    <a:pt x="244" y="7386"/>
                  </a:cubicBezTo>
                  <a:lnTo>
                    <a:pt x="396" y="7569"/>
                  </a:lnTo>
                  <a:cubicBezTo>
                    <a:pt x="518" y="7690"/>
                    <a:pt x="670" y="7842"/>
                    <a:pt x="913" y="7994"/>
                  </a:cubicBezTo>
                  <a:cubicBezTo>
                    <a:pt x="1186" y="8146"/>
                    <a:pt x="1490" y="8268"/>
                    <a:pt x="1794" y="8329"/>
                  </a:cubicBezTo>
                  <a:lnTo>
                    <a:pt x="1794" y="9058"/>
                  </a:lnTo>
                  <a:cubicBezTo>
                    <a:pt x="1794" y="9332"/>
                    <a:pt x="1825" y="9544"/>
                    <a:pt x="1885" y="9666"/>
                  </a:cubicBezTo>
                  <a:cubicBezTo>
                    <a:pt x="1916" y="9788"/>
                    <a:pt x="1946" y="9848"/>
                    <a:pt x="2068" y="9879"/>
                  </a:cubicBezTo>
                  <a:cubicBezTo>
                    <a:pt x="2129" y="9939"/>
                    <a:pt x="2281" y="9970"/>
                    <a:pt x="2433" y="9970"/>
                  </a:cubicBezTo>
                  <a:cubicBezTo>
                    <a:pt x="2584" y="9970"/>
                    <a:pt x="2706" y="9939"/>
                    <a:pt x="2828" y="9879"/>
                  </a:cubicBezTo>
                  <a:cubicBezTo>
                    <a:pt x="2949" y="9848"/>
                    <a:pt x="3010" y="9788"/>
                    <a:pt x="3040" y="9666"/>
                  </a:cubicBezTo>
                  <a:cubicBezTo>
                    <a:pt x="3101" y="9544"/>
                    <a:pt x="3132" y="9362"/>
                    <a:pt x="3132" y="9088"/>
                  </a:cubicBezTo>
                  <a:lnTo>
                    <a:pt x="3132" y="8329"/>
                  </a:lnTo>
                  <a:cubicBezTo>
                    <a:pt x="3648" y="8207"/>
                    <a:pt x="4074" y="7994"/>
                    <a:pt x="4408" y="7599"/>
                  </a:cubicBezTo>
                  <a:cubicBezTo>
                    <a:pt x="4773" y="7265"/>
                    <a:pt x="4955" y="6778"/>
                    <a:pt x="4955" y="6170"/>
                  </a:cubicBezTo>
                  <a:cubicBezTo>
                    <a:pt x="4955" y="5745"/>
                    <a:pt x="4864" y="5411"/>
                    <a:pt x="4773" y="5289"/>
                  </a:cubicBezTo>
                  <a:cubicBezTo>
                    <a:pt x="4560" y="5015"/>
                    <a:pt x="4378" y="4833"/>
                    <a:pt x="4165" y="4711"/>
                  </a:cubicBezTo>
                  <a:cubicBezTo>
                    <a:pt x="3922" y="4620"/>
                    <a:pt x="3648" y="4499"/>
                    <a:pt x="3405" y="4407"/>
                  </a:cubicBezTo>
                  <a:cubicBezTo>
                    <a:pt x="3132" y="4316"/>
                    <a:pt x="2858" y="4256"/>
                    <a:pt x="2645" y="4225"/>
                  </a:cubicBezTo>
                  <a:cubicBezTo>
                    <a:pt x="2372" y="4195"/>
                    <a:pt x="2189" y="4104"/>
                    <a:pt x="2037" y="4012"/>
                  </a:cubicBezTo>
                  <a:cubicBezTo>
                    <a:pt x="1885" y="3891"/>
                    <a:pt x="1794" y="3769"/>
                    <a:pt x="1794" y="3587"/>
                  </a:cubicBezTo>
                  <a:cubicBezTo>
                    <a:pt x="1794" y="3404"/>
                    <a:pt x="1885" y="3283"/>
                    <a:pt x="1977" y="3161"/>
                  </a:cubicBezTo>
                  <a:cubicBezTo>
                    <a:pt x="2098" y="3040"/>
                    <a:pt x="2281" y="3009"/>
                    <a:pt x="2493" y="3009"/>
                  </a:cubicBezTo>
                  <a:cubicBezTo>
                    <a:pt x="2676" y="3009"/>
                    <a:pt x="2858" y="3040"/>
                    <a:pt x="2980" y="3131"/>
                  </a:cubicBezTo>
                  <a:cubicBezTo>
                    <a:pt x="3010" y="3161"/>
                    <a:pt x="3101" y="3192"/>
                    <a:pt x="3132" y="3252"/>
                  </a:cubicBezTo>
                  <a:cubicBezTo>
                    <a:pt x="3162" y="3313"/>
                    <a:pt x="3253" y="3344"/>
                    <a:pt x="3344" y="3435"/>
                  </a:cubicBezTo>
                  <a:cubicBezTo>
                    <a:pt x="3436" y="3496"/>
                    <a:pt x="3557" y="3556"/>
                    <a:pt x="3709" y="3556"/>
                  </a:cubicBezTo>
                  <a:cubicBezTo>
                    <a:pt x="3922" y="3556"/>
                    <a:pt x="4104" y="3404"/>
                    <a:pt x="4317" y="3131"/>
                  </a:cubicBezTo>
                  <a:cubicBezTo>
                    <a:pt x="4499" y="2857"/>
                    <a:pt x="4560" y="2675"/>
                    <a:pt x="4560" y="2553"/>
                  </a:cubicBezTo>
                  <a:cubicBezTo>
                    <a:pt x="4560" y="2432"/>
                    <a:pt x="4469" y="2280"/>
                    <a:pt x="4256" y="2097"/>
                  </a:cubicBezTo>
                  <a:lnTo>
                    <a:pt x="4226" y="2067"/>
                  </a:lnTo>
                  <a:lnTo>
                    <a:pt x="4104" y="1976"/>
                  </a:lnTo>
                  <a:cubicBezTo>
                    <a:pt x="4043" y="1915"/>
                    <a:pt x="3922" y="1824"/>
                    <a:pt x="3740" y="1763"/>
                  </a:cubicBezTo>
                  <a:cubicBezTo>
                    <a:pt x="3557" y="1672"/>
                    <a:pt x="3344" y="1611"/>
                    <a:pt x="3132" y="1581"/>
                  </a:cubicBezTo>
                  <a:lnTo>
                    <a:pt x="3132" y="912"/>
                  </a:lnTo>
                  <a:cubicBezTo>
                    <a:pt x="3132" y="730"/>
                    <a:pt x="3101" y="578"/>
                    <a:pt x="3101" y="456"/>
                  </a:cubicBezTo>
                  <a:cubicBezTo>
                    <a:pt x="3040" y="365"/>
                    <a:pt x="3010" y="243"/>
                    <a:pt x="2888" y="152"/>
                  </a:cubicBezTo>
                  <a:cubicBezTo>
                    <a:pt x="2828" y="61"/>
                    <a:pt x="2676" y="0"/>
                    <a:pt x="2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8"/>
            <p:cNvSpPr/>
            <p:nvPr/>
          </p:nvSpPr>
          <p:spPr>
            <a:xfrm>
              <a:off x="2216770" y="2808209"/>
              <a:ext cx="7014" cy="54395"/>
            </a:xfrm>
            <a:custGeom>
              <a:rect b="b" l="l" r="r" t="t"/>
              <a:pathLst>
                <a:path extrusionOk="0" h="3071" w="396">
                  <a:moveTo>
                    <a:pt x="1" y="0"/>
                  </a:moveTo>
                  <a:lnTo>
                    <a:pt x="1" y="3070"/>
                  </a:lnTo>
                  <a:lnTo>
                    <a:pt x="396" y="307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8"/>
            <p:cNvSpPr/>
            <p:nvPr/>
          </p:nvSpPr>
          <p:spPr>
            <a:xfrm>
              <a:off x="2179627" y="2835664"/>
              <a:ext cx="7014" cy="54395"/>
            </a:xfrm>
            <a:custGeom>
              <a:rect b="b" l="l" r="r" t="t"/>
              <a:pathLst>
                <a:path extrusionOk="0" h="3071" w="396">
                  <a:moveTo>
                    <a:pt x="0" y="0"/>
                  </a:moveTo>
                  <a:lnTo>
                    <a:pt x="0" y="3070"/>
                  </a:lnTo>
                  <a:lnTo>
                    <a:pt x="395" y="3070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8"/>
            <p:cNvSpPr/>
            <p:nvPr/>
          </p:nvSpPr>
          <p:spPr>
            <a:xfrm>
              <a:off x="2253382" y="2843740"/>
              <a:ext cx="6483" cy="38241"/>
            </a:xfrm>
            <a:custGeom>
              <a:rect b="b" l="l" r="r" t="t"/>
              <a:pathLst>
                <a:path extrusionOk="0" h="2159" w="366">
                  <a:moveTo>
                    <a:pt x="0" y="0"/>
                  </a:moveTo>
                  <a:lnTo>
                    <a:pt x="0" y="2158"/>
                  </a:lnTo>
                  <a:lnTo>
                    <a:pt x="365" y="2158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8"/>
            <p:cNvSpPr/>
            <p:nvPr/>
          </p:nvSpPr>
          <p:spPr>
            <a:xfrm>
              <a:off x="3010343" y="2469086"/>
              <a:ext cx="362894" cy="304407"/>
            </a:xfrm>
            <a:custGeom>
              <a:rect b="b" l="l" r="r" t="t"/>
              <a:pathLst>
                <a:path extrusionOk="0" h="17186" w="20488">
                  <a:moveTo>
                    <a:pt x="10498" y="1"/>
                  </a:moveTo>
                  <a:cubicBezTo>
                    <a:pt x="6617" y="1"/>
                    <a:pt x="2814" y="1948"/>
                    <a:pt x="1612" y="5955"/>
                  </a:cubicBezTo>
                  <a:cubicBezTo>
                    <a:pt x="1" y="11274"/>
                    <a:pt x="3891" y="16897"/>
                    <a:pt x="9423" y="17171"/>
                  </a:cubicBezTo>
                  <a:cubicBezTo>
                    <a:pt x="9627" y="17181"/>
                    <a:pt x="9833" y="17186"/>
                    <a:pt x="10039" y="17186"/>
                  </a:cubicBezTo>
                  <a:cubicBezTo>
                    <a:pt x="12910" y="17186"/>
                    <a:pt x="15978" y="16193"/>
                    <a:pt x="17934" y="14009"/>
                  </a:cubicBezTo>
                  <a:cubicBezTo>
                    <a:pt x="20032" y="11760"/>
                    <a:pt x="20487" y="8386"/>
                    <a:pt x="19454" y="5559"/>
                  </a:cubicBezTo>
                  <a:cubicBezTo>
                    <a:pt x="18877" y="3948"/>
                    <a:pt x="17782" y="2489"/>
                    <a:pt x="16232" y="1547"/>
                  </a:cubicBezTo>
                  <a:cubicBezTo>
                    <a:pt x="14533" y="521"/>
                    <a:pt x="12505" y="1"/>
                    <a:pt x="10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8"/>
            <p:cNvSpPr/>
            <p:nvPr/>
          </p:nvSpPr>
          <p:spPr>
            <a:xfrm>
              <a:off x="3056112" y="2505839"/>
              <a:ext cx="275128" cy="231538"/>
            </a:xfrm>
            <a:custGeom>
              <a:rect b="b" l="l" r="r" t="t"/>
              <a:pathLst>
                <a:path extrusionOk="0" h="13072" w="15533">
                  <a:moveTo>
                    <a:pt x="7965" y="1"/>
                  </a:moveTo>
                  <a:cubicBezTo>
                    <a:pt x="5010" y="1"/>
                    <a:pt x="2117" y="1475"/>
                    <a:pt x="1216" y="4518"/>
                  </a:cubicBezTo>
                  <a:cubicBezTo>
                    <a:pt x="0" y="8591"/>
                    <a:pt x="2979" y="12877"/>
                    <a:pt x="7174" y="13059"/>
                  </a:cubicBezTo>
                  <a:cubicBezTo>
                    <a:pt x="7340" y="13068"/>
                    <a:pt x="7507" y="13072"/>
                    <a:pt x="7674" y="13072"/>
                  </a:cubicBezTo>
                  <a:cubicBezTo>
                    <a:pt x="9871" y="13072"/>
                    <a:pt x="12180" y="12326"/>
                    <a:pt x="13648" y="10688"/>
                  </a:cubicBezTo>
                  <a:cubicBezTo>
                    <a:pt x="15198" y="8925"/>
                    <a:pt x="15533" y="6372"/>
                    <a:pt x="14773" y="4214"/>
                  </a:cubicBezTo>
                  <a:cubicBezTo>
                    <a:pt x="14317" y="2968"/>
                    <a:pt x="13526" y="1873"/>
                    <a:pt x="12341" y="1174"/>
                  </a:cubicBezTo>
                  <a:cubicBezTo>
                    <a:pt x="11044" y="396"/>
                    <a:pt x="9496" y="1"/>
                    <a:pt x="7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8"/>
            <p:cNvSpPr/>
            <p:nvPr/>
          </p:nvSpPr>
          <p:spPr>
            <a:xfrm>
              <a:off x="3228402" y="2505627"/>
              <a:ext cx="41996" cy="21025"/>
            </a:xfrm>
            <a:custGeom>
              <a:rect b="b" l="l" r="r" t="t"/>
              <a:pathLst>
                <a:path extrusionOk="0" h="1187" w="2371">
                  <a:moveTo>
                    <a:pt x="91" y="1"/>
                  </a:moveTo>
                  <a:lnTo>
                    <a:pt x="0" y="396"/>
                  </a:lnTo>
                  <a:cubicBezTo>
                    <a:pt x="760" y="578"/>
                    <a:pt x="1520" y="852"/>
                    <a:pt x="2158" y="1186"/>
                  </a:cubicBezTo>
                  <a:lnTo>
                    <a:pt x="2371" y="822"/>
                  </a:lnTo>
                  <a:cubicBezTo>
                    <a:pt x="1641" y="457"/>
                    <a:pt x="882" y="153"/>
                    <a:pt x="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3292999" y="2540626"/>
              <a:ext cx="37710" cy="121153"/>
            </a:xfrm>
            <a:custGeom>
              <a:rect b="b" l="l" r="r" t="t"/>
              <a:pathLst>
                <a:path extrusionOk="0" h="6840" w="2129">
                  <a:moveTo>
                    <a:pt x="274" y="1"/>
                  </a:moveTo>
                  <a:lnTo>
                    <a:pt x="1" y="274"/>
                  </a:lnTo>
                  <a:cubicBezTo>
                    <a:pt x="548" y="882"/>
                    <a:pt x="943" y="1581"/>
                    <a:pt x="1216" y="2341"/>
                  </a:cubicBezTo>
                  <a:cubicBezTo>
                    <a:pt x="1763" y="3739"/>
                    <a:pt x="1703" y="5320"/>
                    <a:pt x="1216" y="6748"/>
                  </a:cubicBezTo>
                  <a:lnTo>
                    <a:pt x="1551" y="6840"/>
                  </a:lnTo>
                  <a:cubicBezTo>
                    <a:pt x="2128" y="5411"/>
                    <a:pt x="2128" y="3709"/>
                    <a:pt x="1611" y="2189"/>
                  </a:cubicBezTo>
                  <a:cubicBezTo>
                    <a:pt x="1308" y="1338"/>
                    <a:pt x="852" y="609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3063640" y="2504015"/>
              <a:ext cx="250366" cy="237454"/>
            </a:xfrm>
            <a:custGeom>
              <a:rect b="b" l="l" r="r" t="t"/>
              <a:pathLst>
                <a:path extrusionOk="0" h="13406" w="14135">
                  <a:moveTo>
                    <a:pt x="6870" y="1"/>
                  </a:moveTo>
                  <a:cubicBezTo>
                    <a:pt x="3770" y="213"/>
                    <a:pt x="1399" y="1976"/>
                    <a:pt x="609" y="4621"/>
                  </a:cubicBezTo>
                  <a:cubicBezTo>
                    <a:pt x="1" y="6627"/>
                    <a:pt x="335" y="8815"/>
                    <a:pt x="1582" y="10548"/>
                  </a:cubicBezTo>
                  <a:cubicBezTo>
                    <a:pt x="2797" y="12250"/>
                    <a:pt x="4682" y="13284"/>
                    <a:pt x="6718" y="13405"/>
                  </a:cubicBezTo>
                  <a:lnTo>
                    <a:pt x="7205" y="13405"/>
                  </a:lnTo>
                  <a:cubicBezTo>
                    <a:pt x="9697" y="13405"/>
                    <a:pt x="11916" y="12493"/>
                    <a:pt x="13375" y="10974"/>
                  </a:cubicBezTo>
                  <a:cubicBezTo>
                    <a:pt x="13679" y="10639"/>
                    <a:pt x="13892" y="10274"/>
                    <a:pt x="14135" y="9910"/>
                  </a:cubicBezTo>
                  <a:lnTo>
                    <a:pt x="13801" y="9727"/>
                  </a:lnTo>
                  <a:cubicBezTo>
                    <a:pt x="13557" y="10062"/>
                    <a:pt x="13345" y="10396"/>
                    <a:pt x="13071" y="10700"/>
                  </a:cubicBezTo>
                  <a:cubicBezTo>
                    <a:pt x="11701" y="12155"/>
                    <a:pt x="9555" y="13021"/>
                    <a:pt x="7185" y="13021"/>
                  </a:cubicBezTo>
                  <a:cubicBezTo>
                    <a:pt x="7030" y="13021"/>
                    <a:pt x="6875" y="13017"/>
                    <a:pt x="6718" y="13010"/>
                  </a:cubicBezTo>
                  <a:cubicBezTo>
                    <a:pt x="4834" y="12949"/>
                    <a:pt x="3041" y="11946"/>
                    <a:pt x="1885" y="10335"/>
                  </a:cubicBezTo>
                  <a:cubicBezTo>
                    <a:pt x="730" y="8694"/>
                    <a:pt x="366" y="6627"/>
                    <a:pt x="943" y="4742"/>
                  </a:cubicBezTo>
                  <a:cubicBezTo>
                    <a:pt x="1703" y="2220"/>
                    <a:pt x="3952" y="609"/>
                    <a:pt x="6901" y="365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3152486" y="2533630"/>
              <a:ext cx="87234" cy="177692"/>
            </a:xfrm>
            <a:custGeom>
              <a:rect b="b" l="l" r="r" t="t"/>
              <a:pathLst>
                <a:path extrusionOk="0" h="10032" w="4925">
                  <a:moveTo>
                    <a:pt x="2432" y="0"/>
                  </a:moveTo>
                  <a:cubicBezTo>
                    <a:pt x="2098" y="0"/>
                    <a:pt x="1885" y="61"/>
                    <a:pt x="1824" y="244"/>
                  </a:cubicBezTo>
                  <a:cubicBezTo>
                    <a:pt x="1794" y="365"/>
                    <a:pt x="1733" y="548"/>
                    <a:pt x="1733" y="821"/>
                  </a:cubicBezTo>
                  <a:lnTo>
                    <a:pt x="1733" y="1551"/>
                  </a:lnTo>
                  <a:cubicBezTo>
                    <a:pt x="1246" y="1672"/>
                    <a:pt x="821" y="1885"/>
                    <a:pt x="517" y="2280"/>
                  </a:cubicBezTo>
                  <a:cubicBezTo>
                    <a:pt x="213" y="2645"/>
                    <a:pt x="61" y="3070"/>
                    <a:pt x="61" y="3526"/>
                  </a:cubicBezTo>
                  <a:cubicBezTo>
                    <a:pt x="61" y="3982"/>
                    <a:pt x="183" y="4347"/>
                    <a:pt x="426" y="4651"/>
                  </a:cubicBezTo>
                  <a:cubicBezTo>
                    <a:pt x="639" y="4955"/>
                    <a:pt x="912" y="5198"/>
                    <a:pt x="1216" y="5320"/>
                  </a:cubicBezTo>
                  <a:cubicBezTo>
                    <a:pt x="1550" y="5411"/>
                    <a:pt x="1854" y="5532"/>
                    <a:pt x="2158" y="5624"/>
                  </a:cubicBezTo>
                  <a:cubicBezTo>
                    <a:pt x="2462" y="5684"/>
                    <a:pt x="2736" y="5806"/>
                    <a:pt x="2949" y="5867"/>
                  </a:cubicBezTo>
                  <a:cubicBezTo>
                    <a:pt x="3192" y="5958"/>
                    <a:pt x="3313" y="6080"/>
                    <a:pt x="3313" y="6262"/>
                  </a:cubicBezTo>
                  <a:cubicBezTo>
                    <a:pt x="3313" y="6748"/>
                    <a:pt x="3009" y="6991"/>
                    <a:pt x="2432" y="6991"/>
                  </a:cubicBezTo>
                  <a:cubicBezTo>
                    <a:pt x="2128" y="6991"/>
                    <a:pt x="1824" y="6839"/>
                    <a:pt x="1581" y="6536"/>
                  </a:cubicBezTo>
                  <a:cubicBezTo>
                    <a:pt x="1277" y="6232"/>
                    <a:pt x="1064" y="6080"/>
                    <a:pt x="882" y="6080"/>
                  </a:cubicBezTo>
                  <a:cubicBezTo>
                    <a:pt x="669" y="6080"/>
                    <a:pt x="517" y="6140"/>
                    <a:pt x="365" y="6292"/>
                  </a:cubicBezTo>
                  <a:cubicBezTo>
                    <a:pt x="122" y="6536"/>
                    <a:pt x="0" y="6748"/>
                    <a:pt x="0" y="6900"/>
                  </a:cubicBezTo>
                  <a:cubicBezTo>
                    <a:pt x="0" y="7052"/>
                    <a:pt x="61" y="7204"/>
                    <a:pt x="213" y="7447"/>
                  </a:cubicBezTo>
                  <a:lnTo>
                    <a:pt x="365" y="7630"/>
                  </a:lnTo>
                  <a:cubicBezTo>
                    <a:pt x="487" y="7751"/>
                    <a:pt x="639" y="7903"/>
                    <a:pt x="912" y="8055"/>
                  </a:cubicBezTo>
                  <a:cubicBezTo>
                    <a:pt x="1186" y="8207"/>
                    <a:pt x="1490" y="8298"/>
                    <a:pt x="1794" y="8390"/>
                  </a:cubicBezTo>
                  <a:lnTo>
                    <a:pt x="1794" y="9119"/>
                  </a:lnTo>
                  <a:cubicBezTo>
                    <a:pt x="1794" y="9362"/>
                    <a:pt x="1824" y="9605"/>
                    <a:pt x="1854" y="9727"/>
                  </a:cubicBezTo>
                  <a:cubicBezTo>
                    <a:pt x="1885" y="9818"/>
                    <a:pt x="1946" y="9909"/>
                    <a:pt x="2037" y="9940"/>
                  </a:cubicBezTo>
                  <a:cubicBezTo>
                    <a:pt x="2128" y="9970"/>
                    <a:pt x="2280" y="10031"/>
                    <a:pt x="2432" y="10031"/>
                  </a:cubicBezTo>
                  <a:cubicBezTo>
                    <a:pt x="2584" y="10031"/>
                    <a:pt x="2705" y="9970"/>
                    <a:pt x="2797" y="9940"/>
                  </a:cubicBezTo>
                  <a:cubicBezTo>
                    <a:pt x="2918" y="9909"/>
                    <a:pt x="3009" y="9818"/>
                    <a:pt x="3040" y="9727"/>
                  </a:cubicBezTo>
                  <a:cubicBezTo>
                    <a:pt x="3070" y="9605"/>
                    <a:pt x="3101" y="9423"/>
                    <a:pt x="3101" y="9150"/>
                  </a:cubicBezTo>
                  <a:lnTo>
                    <a:pt x="3101" y="8390"/>
                  </a:lnTo>
                  <a:cubicBezTo>
                    <a:pt x="3648" y="8268"/>
                    <a:pt x="4073" y="8055"/>
                    <a:pt x="4408" y="7660"/>
                  </a:cubicBezTo>
                  <a:cubicBezTo>
                    <a:pt x="4742" y="7295"/>
                    <a:pt x="4924" y="6779"/>
                    <a:pt x="4924" y="6171"/>
                  </a:cubicBezTo>
                  <a:cubicBezTo>
                    <a:pt x="4924" y="5776"/>
                    <a:pt x="4864" y="5411"/>
                    <a:pt x="4742" y="5259"/>
                  </a:cubicBezTo>
                  <a:cubicBezTo>
                    <a:pt x="4560" y="4985"/>
                    <a:pt x="4377" y="4803"/>
                    <a:pt x="4134" y="4681"/>
                  </a:cubicBezTo>
                  <a:cubicBezTo>
                    <a:pt x="3921" y="4590"/>
                    <a:pt x="3648" y="4469"/>
                    <a:pt x="3374" y="4377"/>
                  </a:cubicBezTo>
                  <a:cubicBezTo>
                    <a:pt x="3101" y="4286"/>
                    <a:pt x="2857" y="4225"/>
                    <a:pt x="2614" y="4195"/>
                  </a:cubicBezTo>
                  <a:cubicBezTo>
                    <a:pt x="2341" y="4165"/>
                    <a:pt x="2158" y="4073"/>
                    <a:pt x="2006" y="3982"/>
                  </a:cubicBezTo>
                  <a:cubicBezTo>
                    <a:pt x="1854" y="3861"/>
                    <a:pt x="1794" y="3739"/>
                    <a:pt x="1794" y="3557"/>
                  </a:cubicBezTo>
                  <a:cubicBezTo>
                    <a:pt x="1794" y="3374"/>
                    <a:pt x="1854" y="3253"/>
                    <a:pt x="1976" y="3131"/>
                  </a:cubicBezTo>
                  <a:cubicBezTo>
                    <a:pt x="2098" y="3010"/>
                    <a:pt x="2280" y="2979"/>
                    <a:pt x="2462" y="2979"/>
                  </a:cubicBezTo>
                  <a:cubicBezTo>
                    <a:pt x="2645" y="2979"/>
                    <a:pt x="2857" y="3010"/>
                    <a:pt x="2949" y="3101"/>
                  </a:cubicBezTo>
                  <a:cubicBezTo>
                    <a:pt x="3009" y="3131"/>
                    <a:pt x="3070" y="3162"/>
                    <a:pt x="3101" y="3222"/>
                  </a:cubicBezTo>
                  <a:cubicBezTo>
                    <a:pt x="3161" y="3283"/>
                    <a:pt x="3222" y="3314"/>
                    <a:pt x="3344" y="3405"/>
                  </a:cubicBezTo>
                  <a:cubicBezTo>
                    <a:pt x="3405" y="3466"/>
                    <a:pt x="3526" y="3526"/>
                    <a:pt x="3678" y="3526"/>
                  </a:cubicBezTo>
                  <a:cubicBezTo>
                    <a:pt x="3921" y="3526"/>
                    <a:pt x="4104" y="3374"/>
                    <a:pt x="4286" y="3101"/>
                  </a:cubicBezTo>
                  <a:cubicBezTo>
                    <a:pt x="4468" y="2827"/>
                    <a:pt x="4560" y="2645"/>
                    <a:pt x="4560" y="2523"/>
                  </a:cubicBezTo>
                  <a:cubicBezTo>
                    <a:pt x="4560" y="2432"/>
                    <a:pt x="4438" y="2280"/>
                    <a:pt x="4256" y="2067"/>
                  </a:cubicBezTo>
                  <a:lnTo>
                    <a:pt x="4225" y="2037"/>
                  </a:lnTo>
                  <a:lnTo>
                    <a:pt x="4104" y="1976"/>
                  </a:lnTo>
                  <a:cubicBezTo>
                    <a:pt x="4012" y="1885"/>
                    <a:pt x="3921" y="1824"/>
                    <a:pt x="3709" y="1733"/>
                  </a:cubicBezTo>
                  <a:cubicBezTo>
                    <a:pt x="3526" y="1672"/>
                    <a:pt x="3344" y="1581"/>
                    <a:pt x="3101" y="1551"/>
                  </a:cubicBezTo>
                  <a:lnTo>
                    <a:pt x="3101" y="912"/>
                  </a:lnTo>
                  <a:cubicBezTo>
                    <a:pt x="3101" y="700"/>
                    <a:pt x="3070" y="548"/>
                    <a:pt x="3070" y="456"/>
                  </a:cubicBezTo>
                  <a:cubicBezTo>
                    <a:pt x="3040" y="335"/>
                    <a:pt x="3009" y="213"/>
                    <a:pt x="2888" y="152"/>
                  </a:cubicBezTo>
                  <a:cubicBezTo>
                    <a:pt x="2797" y="31"/>
                    <a:pt x="2645" y="0"/>
                    <a:pt x="2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3195014" y="2376414"/>
              <a:ext cx="6483" cy="54944"/>
            </a:xfrm>
            <a:custGeom>
              <a:rect b="b" l="l" r="r" t="t"/>
              <a:pathLst>
                <a:path extrusionOk="0" h="3102" w="366">
                  <a:moveTo>
                    <a:pt x="0" y="1"/>
                  </a:moveTo>
                  <a:lnTo>
                    <a:pt x="0" y="3101"/>
                  </a:lnTo>
                  <a:lnTo>
                    <a:pt x="365" y="3101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3158402" y="2403337"/>
              <a:ext cx="7014" cy="54944"/>
            </a:xfrm>
            <a:custGeom>
              <a:rect b="b" l="l" r="r" t="t"/>
              <a:pathLst>
                <a:path extrusionOk="0" h="3102" w="396">
                  <a:moveTo>
                    <a:pt x="1" y="1"/>
                  </a:moveTo>
                  <a:lnTo>
                    <a:pt x="1" y="3101"/>
                  </a:lnTo>
                  <a:lnTo>
                    <a:pt x="396" y="3101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3231094" y="2411414"/>
              <a:ext cx="7014" cy="38241"/>
            </a:xfrm>
            <a:custGeom>
              <a:rect b="b" l="l" r="r" t="t"/>
              <a:pathLst>
                <a:path extrusionOk="0" h="2159" w="396">
                  <a:moveTo>
                    <a:pt x="0" y="1"/>
                  </a:moveTo>
                  <a:lnTo>
                    <a:pt x="0" y="2159"/>
                  </a:lnTo>
                  <a:lnTo>
                    <a:pt x="395" y="2159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212370" y="2240754"/>
              <a:ext cx="4284477" cy="1716908"/>
            </a:xfrm>
            <a:custGeom>
              <a:rect b="b" l="l" r="r" t="t"/>
              <a:pathLst>
                <a:path extrusionOk="0" h="96932" w="241890">
                  <a:moveTo>
                    <a:pt x="240795" y="0"/>
                  </a:moveTo>
                  <a:lnTo>
                    <a:pt x="224837" y="15958"/>
                  </a:lnTo>
                  <a:lnTo>
                    <a:pt x="207907" y="15958"/>
                  </a:lnTo>
                  <a:lnTo>
                    <a:pt x="186083" y="37752"/>
                  </a:lnTo>
                  <a:lnTo>
                    <a:pt x="166265" y="37752"/>
                  </a:lnTo>
                  <a:lnTo>
                    <a:pt x="154958" y="49028"/>
                  </a:lnTo>
                  <a:lnTo>
                    <a:pt x="129334" y="49028"/>
                  </a:lnTo>
                  <a:lnTo>
                    <a:pt x="112556" y="65807"/>
                  </a:lnTo>
                  <a:lnTo>
                    <a:pt x="99121" y="65807"/>
                  </a:lnTo>
                  <a:lnTo>
                    <a:pt x="92251" y="58907"/>
                  </a:lnTo>
                  <a:lnTo>
                    <a:pt x="64014" y="58907"/>
                  </a:lnTo>
                  <a:lnTo>
                    <a:pt x="47448" y="75503"/>
                  </a:lnTo>
                  <a:lnTo>
                    <a:pt x="20305" y="75503"/>
                  </a:lnTo>
                  <a:lnTo>
                    <a:pt x="0" y="95868"/>
                  </a:lnTo>
                  <a:lnTo>
                    <a:pt x="1064" y="96932"/>
                  </a:lnTo>
                  <a:lnTo>
                    <a:pt x="20973" y="77023"/>
                  </a:lnTo>
                  <a:lnTo>
                    <a:pt x="48056" y="77023"/>
                  </a:lnTo>
                  <a:lnTo>
                    <a:pt x="64622" y="60427"/>
                  </a:lnTo>
                  <a:lnTo>
                    <a:pt x="91643" y="60427"/>
                  </a:lnTo>
                  <a:lnTo>
                    <a:pt x="98513" y="67326"/>
                  </a:lnTo>
                  <a:lnTo>
                    <a:pt x="113224" y="67326"/>
                  </a:lnTo>
                  <a:lnTo>
                    <a:pt x="129972" y="50548"/>
                  </a:lnTo>
                  <a:lnTo>
                    <a:pt x="155566" y="50548"/>
                  </a:lnTo>
                  <a:lnTo>
                    <a:pt x="166873" y="39271"/>
                  </a:lnTo>
                  <a:lnTo>
                    <a:pt x="186691" y="39271"/>
                  </a:lnTo>
                  <a:lnTo>
                    <a:pt x="208545" y="17478"/>
                  </a:lnTo>
                  <a:lnTo>
                    <a:pt x="225476" y="17478"/>
                  </a:lnTo>
                  <a:lnTo>
                    <a:pt x="241889" y="1064"/>
                  </a:lnTo>
                  <a:lnTo>
                    <a:pt x="240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4355767" y="2236450"/>
              <a:ext cx="144853" cy="146447"/>
            </a:xfrm>
            <a:custGeom>
              <a:rect b="b" l="l" r="r" t="t"/>
              <a:pathLst>
                <a:path extrusionOk="0" h="8268" w="8178">
                  <a:moveTo>
                    <a:pt x="1" y="0"/>
                  </a:moveTo>
                  <a:lnTo>
                    <a:pt x="1" y="1520"/>
                  </a:lnTo>
                  <a:lnTo>
                    <a:pt x="6657" y="1520"/>
                  </a:lnTo>
                  <a:lnTo>
                    <a:pt x="6657" y="8268"/>
                  </a:lnTo>
                  <a:lnTo>
                    <a:pt x="8177" y="826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162E4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989258" y="3527780"/>
              <a:ext cx="155073" cy="131179"/>
            </a:xfrm>
            <a:custGeom>
              <a:rect b="b" l="l" r="r" t="t"/>
              <a:pathLst>
                <a:path extrusionOk="0" h="7406" w="8755">
                  <a:moveTo>
                    <a:pt x="4528" y="0"/>
                  </a:moveTo>
                  <a:cubicBezTo>
                    <a:pt x="2862" y="0"/>
                    <a:pt x="1222" y="838"/>
                    <a:pt x="699" y="2567"/>
                  </a:cubicBezTo>
                  <a:cubicBezTo>
                    <a:pt x="0" y="4847"/>
                    <a:pt x="1672" y="7279"/>
                    <a:pt x="4043" y="7400"/>
                  </a:cubicBezTo>
                  <a:cubicBezTo>
                    <a:pt x="4122" y="7404"/>
                    <a:pt x="4203" y="7406"/>
                    <a:pt x="4283" y="7406"/>
                  </a:cubicBezTo>
                  <a:cubicBezTo>
                    <a:pt x="5499" y="7406"/>
                    <a:pt x="6835" y="6975"/>
                    <a:pt x="7690" y="6063"/>
                  </a:cubicBezTo>
                  <a:cubicBezTo>
                    <a:pt x="8572" y="5029"/>
                    <a:pt x="8754" y="3601"/>
                    <a:pt x="8329" y="2385"/>
                  </a:cubicBezTo>
                  <a:cubicBezTo>
                    <a:pt x="8055" y="1686"/>
                    <a:pt x="7599" y="1048"/>
                    <a:pt x="6961" y="652"/>
                  </a:cubicBezTo>
                  <a:cubicBezTo>
                    <a:pt x="6240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1033947" y="3563984"/>
              <a:ext cx="68388" cy="57796"/>
            </a:xfrm>
            <a:custGeom>
              <a:rect b="b" l="l" r="r" t="t"/>
              <a:pathLst>
                <a:path extrusionOk="0" h="3263" w="3861">
                  <a:moveTo>
                    <a:pt x="1995" y="1"/>
                  </a:moveTo>
                  <a:cubicBezTo>
                    <a:pt x="1254" y="1"/>
                    <a:pt x="526" y="366"/>
                    <a:pt x="304" y="1131"/>
                  </a:cubicBezTo>
                  <a:cubicBezTo>
                    <a:pt x="0" y="2104"/>
                    <a:pt x="699" y="3168"/>
                    <a:pt x="1763" y="3259"/>
                  </a:cubicBezTo>
                  <a:cubicBezTo>
                    <a:pt x="1804" y="3261"/>
                    <a:pt x="1845" y="3262"/>
                    <a:pt x="1886" y="3262"/>
                  </a:cubicBezTo>
                  <a:cubicBezTo>
                    <a:pt x="2430" y="3262"/>
                    <a:pt x="3007" y="3075"/>
                    <a:pt x="3374" y="2651"/>
                  </a:cubicBezTo>
                  <a:cubicBezTo>
                    <a:pt x="3800" y="2225"/>
                    <a:pt x="3860" y="1587"/>
                    <a:pt x="3678" y="1040"/>
                  </a:cubicBezTo>
                  <a:cubicBezTo>
                    <a:pt x="3556" y="736"/>
                    <a:pt x="3374" y="493"/>
                    <a:pt x="3070" y="280"/>
                  </a:cubicBezTo>
                  <a:cubicBezTo>
                    <a:pt x="2752" y="96"/>
                    <a:pt x="2372" y="1"/>
                    <a:pt x="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1269222" y="3235594"/>
              <a:ext cx="155073" cy="131037"/>
            </a:xfrm>
            <a:custGeom>
              <a:rect b="b" l="l" r="r" t="t"/>
              <a:pathLst>
                <a:path extrusionOk="0" h="7398" w="8755">
                  <a:moveTo>
                    <a:pt x="4501" y="0"/>
                  </a:moveTo>
                  <a:cubicBezTo>
                    <a:pt x="2844" y="0"/>
                    <a:pt x="1219" y="839"/>
                    <a:pt x="699" y="2559"/>
                  </a:cubicBezTo>
                  <a:cubicBezTo>
                    <a:pt x="0" y="4838"/>
                    <a:pt x="1672" y="7270"/>
                    <a:pt x="4043" y="7391"/>
                  </a:cubicBezTo>
                  <a:cubicBezTo>
                    <a:pt x="4127" y="7395"/>
                    <a:pt x="4212" y="7397"/>
                    <a:pt x="4297" y="7397"/>
                  </a:cubicBezTo>
                  <a:cubicBezTo>
                    <a:pt x="5509" y="7397"/>
                    <a:pt x="6838" y="6991"/>
                    <a:pt x="7690" y="6054"/>
                  </a:cubicBezTo>
                  <a:cubicBezTo>
                    <a:pt x="8572" y="5021"/>
                    <a:pt x="8754" y="3592"/>
                    <a:pt x="8328" y="2376"/>
                  </a:cubicBezTo>
                  <a:cubicBezTo>
                    <a:pt x="8055" y="1677"/>
                    <a:pt x="7599" y="1039"/>
                    <a:pt x="6961" y="674"/>
                  </a:cubicBezTo>
                  <a:cubicBezTo>
                    <a:pt x="6233" y="227"/>
                    <a:pt x="5363" y="0"/>
                    <a:pt x="4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1313893" y="3271922"/>
              <a:ext cx="68406" cy="57636"/>
            </a:xfrm>
            <a:custGeom>
              <a:rect b="b" l="l" r="r" t="t"/>
              <a:pathLst>
                <a:path extrusionOk="0" h="3254" w="3862">
                  <a:moveTo>
                    <a:pt x="1989" y="1"/>
                  </a:moveTo>
                  <a:cubicBezTo>
                    <a:pt x="1251" y="1"/>
                    <a:pt x="526" y="372"/>
                    <a:pt x="305" y="1115"/>
                  </a:cubicBezTo>
                  <a:cubicBezTo>
                    <a:pt x="1" y="2119"/>
                    <a:pt x="730" y="3182"/>
                    <a:pt x="1794" y="3243"/>
                  </a:cubicBezTo>
                  <a:cubicBezTo>
                    <a:pt x="1855" y="3250"/>
                    <a:pt x="1918" y="3253"/>
                    <a:pt x="1982" y="3253"/>
                  </a:cubicBezTo>
                  <a:cubicBezTo>
                    <a:pt x="2487" y="3253"/>
                    <a:pt x="3051" y="3040"/>
                    <a:pt x="3375" y="2635"/>
                  </a:cubicBezTo>
                  <a:cubicBezTo>
                    <a:pt x="3770" y="2210"/>
                    <a:pt x="3861" y="1571"/>
                    <a:pt x="3679" y="1055"/>
                  </a:cubicBezTo>
                  <a:cubicBezTo>
                    <a:pt x="3557" y="751"/>
                    <a:pt x="3375" y="477"/>
                    <a:pt x="3071" y="295"/>
                  </a:cubicBezTo>
                  <a:cubicBezTo>
                    <a:pt x="2751" y="99"/>
                    <a:pt x="2368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1766678" y="3235594"/>
              <a:ext cx="154542" cy="131037"/>
            </a:xfrm>
            <a:custGeom>
              <a:rect b="b" l="l" r="r" t="t"/>
              <a:pathLst>
                <a:path extrusionOk="0" h="7398" w="8725">
                  <a:moveTo>
                    <a:pt x="4502" y="0"/>
                  </a:moveTo>
                  <a:cubicBezTo>
                    <a:pt x="2845" y="0"/>
                    <a:pt x="1220" y="839"/>
                    <a:pt x="700" y="2559"/>
                  </a:cubicBezTo>
                  <a:cubicBezTo>
                    <a:pt x="1" y="4838"/>
                    <a:pt x="1672" y="7270"/>
                    <a:pt x="4043" y="7391"/>
                  </a:cubicBezTo>
                  <a:cubicBezTo>
                    <a:pt x="4128" y="7395"/>
                    <a:pt x="4212" y="7397"/>
                    <a:pt x="4298" y="7397"/>
                  </a:cubicBezTo>
                  <a:cubicBezTo>
                    <a:pt x="5510" y="7397"/>
                    <a:pt x="6839" y="6991"/>
                    <a:pt x="7691" y="6054"/>
                  </a:cubicBezTo>
                  <a:cubicBezTo>
                    <a:pt x="8542" y="5021"/>
                    <a:pt x="8724" y="3592"/>
                    <a:pt x="8329" y="2376"/>
                  </a:cubicBezTo>
                  <a:cubicBezTo>
                    <a:pt x="8056" y="1677"/>
                    <a:pt x="7600" y="1039"/>
                    <a:pt x="6961" y="674"/>
                  </a:cubicBezTo>
                  <a:cubicBezTo>
                    <a:pt x="6234" y="227"/>
                    <a:pt x="5363" y="0"/>
                    <a:pt x="4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1810835" y="3271922"/>
              <a:ext cx="68919" cy="57636"/>
            </a:xfrm>
            <a:custGeom>
              <a:rect b="b" l="l" r="r" t="t"/>
              <a:pathLst>
                <a:path extrusionOk="0" h="3254" w="3891">
                  <a:moveTo>
                    <a:pt x="2004" y="1"/>
                  </a:moveTo>
                  <a:cubicBezTo>
                    <a:pt x="1264" y="1"/>
                    <a:pt x="545" y="372"/>
                    <a:pt x="304" y="1115"/>
                  </a:cubicBezTo>
                  <a:cubicBezTo>
                    <a:pt x="0" y="2119"/>
                    <a:pt x="730" y="3182"/>
                    <a:pt x="1793" y="3243"/>
                  </a:cubicBezTo>
                  <a:cubicBezTo>
                    <a:pt x="1858" y="3250"/>
                    <a:pt x="1923" y="3253"/>
                    <a:pt x="1989" y="3253"/>
                  </a:cubicBezTo>
                  <a:cubicBezTo>
                    <a:pt x="2511" y="3253"/>
                    <a:pt x="3053" y="3040"/>
                    <a:pt x="3404" y="2635"/>
                  </a:cubicBezTo>
                  <a:cubicBezTo>
                    <a:pt x="3769" y="2210"/>
                    <a:pt x="3891" y="1571"/>
                    <a:pt x="3708" y="1055"/>
                  </a:cubicBezTo>
                  <a:cubicBezTo>
                    <a:pt x="3587" y="751"/>
                    <a:pt x="3404" y="477"/>
                    <a:pt x="3101" y="295"/>
                  </a:cubicBezTo>
                  <a:cubicBezTo>
                    <a:pt x="2770" y="99"/>
                    <a:pt x="2384" y="1"/>
                    <a:pt x="2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1883509" y="3353347"/>
              <a:ext cx="155073" cy="131196"/>
            </a:xfrm>
            <a:custGeom>
              <a:rect b="b" l="l" r="r" t="t"/>
              <a:pathLst>
                <a:path extrusionOk="0" h="7407" w="8755">
                  <a:moveTo>
                    <a:pt x="4528" y="0"/>
                  </a:moveTo>
                  <a:cubicBezTo>
                    <a:pt x="2862" y="0"/>
                    <a:pt x="1222" y="838"/>
                    <a:pt x="700" y="2567"/>
                  </a:cubicBezTo>
                  <a:cubicBezTo>
                    <a:pt x="1" y="4847"/>
                    <a:pt x="1703" y="7278"/>
                    <a:pt x="4043" y="7400"/>
                  </a:cubicBezTo>
                  <a:cubicBezTo>
                    <a:pt x="4127" y="7404"/>
                    <a:pt x="4212" y="7406"/>
                    <a:pt x="4298" y="7406"/>
                  </a:cubicBezTo>
                  <a:cubicBezTo>
                    <a:pt x="5510" y="7406"/>
                    <a:pt x="6839" y="7000"/>
                    <a:pt x="7691" y="6063"/>
                  </a:cubicBezTo>
                  <a:cubicBezTo>
                    <a:pt x="8572" y="4999"/>
                    <a:pt x="8755" y="3570"/>
                    <a:pt x="8329" y="2385"/>
                  </a:cubicBezTo>
                  <a:cubicBezTo>
                    <a:pt x="8086" y="1686"/>
                    <a:pt x="7630" y="1047"/>
                    <a:pt x="6961" y="652"/>
                  </a:cubicBezTo>
                  <a:cubicBezTo>
                    <a:pt x="6241" y="220"/>
                    <a:pt x="5381" y="0"/>
                    <a:pt x="4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8"/>
            <p:cNvSpPr/>
            <p:nvPr/>
          </p:nvSpPr>
          <p:spPr>
            <a:xfrm>
              <a:off x="1928198" y="3389835"/>
              <a:ext cx="68937" cy="57495"/>
            </a:xfrm>
            <a:custGeom>
              <a:rect b="b" l="l" r="r" t="t"/>
              <a:pathLst>
                <a:path extrusionOk="0" h="3246" w="3892">
                  <a:moveTo>
                    <a:pt x="1989" y="0"/>
                  </a:moveTo>
                  <a:cubicBezTo>
                    <a:pt x="1250" y="0"/>
                    <a:pt x="525" y="372"/>
                    <a:pt x="304" y="1115"/>
                  </a:cubicBezTo>
                  <a:cubicBezTo>
                    <a:pt x="0" y="2118"/>
                    <a:pt x="730" y="3182"/>
                    <a:pt x="1794" y="3243"/>
                  </a:cubicBezTo>
                  <a:cubicBezTo>
                    <a:pt x="1832" y="3245"/>
                    <a:pt x="1872" y="3246"/>
                    <a:pt x="1911" y="3246"/>
                  </a:cubicBezTo>
                  <a:cubicBezTo>
                    <a:pt x="2434" y="3246"/>
                    <a:pt x="3035" y="3059"/>
                    <a:pt x="3374" y="2635"/>
                  </a:cubicBezTo>
                  <a:cubicBezTo>
                    <a:pt x="3800" y="2209"/>
                    <a:pt x="3891" y="1571"/>
                    <a:pt x="3678" y="1054"/>
                  </a:cubicBezTo>
                  <a:cubicBezTo>
                    <a:pt x="3587" y="750"/>
                    <a:pt x="3374" y="477"/>
                    <a:pt x="3070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8"/>
            <p:cNvSpPr/>
            <p:nvPr/>
          </p:nvSpPr>
          <p:spPr>
            <a:xfrm>
              <a:off x="2132246" y="3353347"/>
              <a:ext cx="154524" cy="131196"/>
            </a:xfrm>
            <a:custGeom>
              <a:rect b="b" l="l" r="r" t="t"/>
              <a:pathLst>
                <a:path extrusionOk="0" h="7407" w="8724">
                  <a:moveTo>
                    <a:pt x="4526" y="0"/>
                  </a:moveTo>
                  <a:cubicBezTo>
                    <a:pt x="2858" y="0"/>
                    <a:pt x="1212" y="838"/>
                    <a:pt x="669" y="2567"/>
                  </a:cubicBezTo>
                  <a:cubicBezTo>
                    <a:pt x="0" y="4847"/>
                    <a:pt x="1672" y="7278"/>
                    <a:pt x="4013" y="7400"/>
                  </a:cubicBezTo>
                  <a:cubicBezTo>
                    <a:pt x="4099" y="7404"/>
                    <a:pt x="4186" y="7406"/>
                    <a:pt x="4273" y="7406"/>
                  </a:cubicBezTo>
                  <a:cubicBezTo>
                    <a:pt x="5506" y="7406"/>
                    <a:pt x="6808" y="7000"/>
                    <a:pt x="7660" y="6063"/>
                  </a:cubicBezTo>
                  <a:cubicBezTo>
                    <a:pt x="8542" y="4999"/>
                    <a:pt x="8724" y="3570"/>
                    <a:pt x="8329" y="2385"/>
                  </a:cubicBezTo>
                  <a:cubicBezTo>
                    <a:pt x="8055" y="1686"/>
                    <a:pt x="7599" y="1047"/>
                    <a:pt x="6961" y="652"/>
                  </a:cubicBezTo>
                  <a:cubicBezTo>
                    <a:pt x="6241" y="220"/>
                    <a:pt x="5381" y="0"/>
                    <a:pt x="4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8"/>
            <p:cNvSpPr/>
            <p:nvPr/>
          </p:nvSpPr>
          <p:spPr>
            <a:xfrm>
              <a:off x="2176385" y="3389835"/>
              <a:ext cx="68937" cy="57495"/>
            </a:xfrm>
            <a:custGeom>
              <a:rect b="b" l="l" r="r" t="t"/>
              <a:pathLst>
                <a:path extrusionOk="0" h="3246" w="3892">
                  <a:moveTo>
                    <a:pt x="2005" y="0"/>
                  </a:moveTo>
                  <a:cubicBezTo>
                    <a:pt x="1264" y="0"/>
                    <a:pt x="546" y="372"/>
                    <a:pt x="305" y="1115"/>
                  </a:cubicBezTo>
                  <a:cubicBezTo>
                    <a:pt x="1" y="2118"/>
                    <a:pt x="730" y="3182"/>
                    <a:pt x="1794" y="3243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1" y="3246"/>
                    <a:pt x="3036" y="3059"/>
                    <a:pt x="3375" y="2635"/>
                  </a:cubicBezTo>
                  <a:cubicBezTo>
                    <a:pt x="3800" y="2209"/>
                    <a:pt x="3891" y="1571"/>
                    <a:pt x="3709" y="1054"/>
                  </a:cubicBezTo>
                  <a:cubicBezTo>
                    <a:pt x="3588" y="750"/>
                    <a:pt x="3405" y="477"/>
                    <a:pt x="3101" y="294"/>
                  </a:cubicBezTo>
                  <a:cubicBezTo>
                    <a:pt x="2771" y="98"/>
                    <a:pt x="2385" y="0"/>
                    <a:pt x="2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2426734" y="3063305"/>
              <a:ext cx="155622" cy="131143"/>
            </a:xfrm>
            <a:custGeom>
              <a:rect b="b" l="l" r="r" t="t"/>
              <a:pathLst>
                <a:path extrusionOk="0" h="7404" w="8786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9"/>
                    <a:pt x="1673" y="7270"/>
                    <a:pt x="4043" y="7392"/>
                  </a:cubicBezTo>
                  <a:cubicBezTo>
                    <a:pt x="4156" y="7400"/>
                    <a:pt x="4269" y="7404"/>
                    <a:pt x="4383" y="7404"/>
                  </a:cubicBezTo>
                  <a:cubicBezTo>
                    <a:pt x="5572" y="7404"/>
                    <a:pt x="6859" y="6969"/>
                    <a:pt x="7691" y="6054"/>
                  </a:cubicBezTo>
                  <a:cubicBezTo>
                    <a:pt x="857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2471422" y="3099651"/>
              <a:ext cx="68388" cy="57619"/>
            </a:xfrm>
            <a:custGeom>
              <a:rect b="b" l="l" r="r" t="t"/>
              <a:pathLst>
                <a:path extrusionOk="0" h="3253" w="3861">
                  <a:moveTo>
                    <a:pt x="1989" y="0"/>
                  </a:moveTo>
                  <a:cubicBezTo>
                    <a:pt x="1251" y="0"/>
                    <a:pt x="526" y="372"/>
                    <a:pt x="305" y="1115"/>
                  </a:cubicBezTo>
                  <a:cubicBezTo>
                    <a:pt x="1" y="2118"/>
                    <a:pt x="730" y="3182"/>
                    <a:pt x="1764" y="3243"/>
                  </a:cubicBezTo>
                  <a:cubicBezTo>
                    <a:pt x="1828" y="3249"/>
                    <a:pt x="1894" y="3253"/>
                    <a:pt x="1959" y="3253"/>
                  </a:cubicBezTo>
                  <a:cubicBezTo>
                    <a:pt x="2481" y="3253"/>
                    <a:pt x="3024" y="3040"/>
                    <a:pt x="3375" y="2635"/>
                  </a:cubicBezTo>
                  <a:cubicBezTo>
                    <a:pt x="3800" y="2240"/>
                    <a:pt x="3861" y="1571"/>
                    <a:pt x="3679" y="1054"/>
                  </a:cubicBezTo>
                  <a:cubicBezTo>
                    <a:pt x="3557" y="750"/>
                    <a:pt x="3375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8"/>
            <p:cNvSpPr/>
            <p:nvPr/>
          </p:nvSpPr>
          <p:spPr>
            <a:xfrm>
              <a:off x="2894592" y="3063305"/>
              <a:ext cx="155622" cy="131143"/>
            </a:xfrm>
            <a:custGeom>
              <a:rect b="b" l="l" r="r" t="t"/>
              <a:pathLst>
                <a:path extrusionOk="0" h="7404" w="8786">
                  <a:moveTo>
                    <a:pt x="4501" y="1"/>
                  </a:moveTo>
                  <a:cubicBezTo>
                    <a:pt x="2841" y="1"/>
                    <a:pt x="1209" y="839"/>
                    <a:pt x="669" y="2559"/>
                  </a:cubicBezTo>
                  <a:cubicBezTo>
                    <a:pt x="1" y="4839"/>
                    <a:pt x="1672" y="7270"/>
                    <a:pt x="4043" y="7392"/>
                  </a:cubicBezTo>
                  <a:cubicBezTo>
                    <a:pt x="4155" y="7400"/>
                    <a:pt x="4269" y="7404"/>
                    <a:pt x="4383" y="7404"/>
                  </a:cubicBezTo>
                  <a:cubicBezTo>
                    <a:pt x="5567" y="7404"/>
                    <a:pt x="6831" y="6969"/>
                    <a:pt x="7691" y="6054"/>
                  </a:cubicBezTo>
                  <a:cubicBezTo>
                    <a:pt x="8542" y="5051"/>
                    <a:pt x="8785" y="3592"/>
                    <a:pt x="8329" y="2377"/>
                  </a:cubicBezTo>
                  <a:cubicBezTo>
                    <a:pt x="8056" y="1708"/>
                    <a:pt x="7600" y="1039"/>
                    <a:pt x="6961" y="674"/>
                  </a:cubicBezTo>
                  <a:cubicBezTo>
                    <a:pt x="6234" y="227"/>
                    <a:pt x="5363" y="1"/>
                    <a:pt x="4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8"/>
            <p:cNvSpPr/>
            <p:nvPr/>
          </p:nvSpPr>
          <p:spPr>
            <a:xfrm>
              <a:off x="2939280" y="3099651"/>
              <a:ext cx="68388" cy="57619"/>
            </a:xfrm>
            <a:custGeom>
              <a:rect b="b" l="l" r="r" t="t"/>
              <a:pathLst>
                <a:path extrusionOk="0" h="3253" w="3861">
                  <a:moveTo>
                    <a:pt x="1989" y="0"/>
                  </a:moveTo>
                  <a:cubicBezTo>
                    <a:pt x="1251" y="0"/>
                    <a:pt x="525" y="372"/>
                    <a:pt x="304" y="1115"/>
                  </a:cubicBezTo>
                  <a:cubicBezTo>
                    <a:pt x="1" y="2118"/>
                    <a:pt x="700" y="3182"/>
                    <a:pt x="1763" y="3243"/>
                  </a:cubicBezTo>
                  <a:cubicBezTo>
                    <a:pt x="1828" y="3249"/>
                    <a:pt x="1893" y="3253"/>
                    <a:pt x="1959" y="3253"/>
                  </a:cubicBezTo>
                  <a:cubicBezTo>
                    <a:pt x="2481" y="3253"/>
                    <a:pt x="3023" y="3040"/>
                    <a:pt x="3374" y="2635"/>
                  </a:cubicBezTo>
                  <a:cubicBezTo>
                    <a:pt x="3800" y="2240"/>
                    <a:pt x="3861" y="1571"/>
                    <a:pt x="3678" y="1054"/>
                  </a:cubicBezTo>
                  <a:cubicBezTo>
                    <a:pt x="3557" y="750"/>
                    <a:pt x="3374" y="477"/>
                    <a:pt x="3071" y="294"/>
                  </a:cubicBezTo>
                  <a:cubicBezTo>
                    <a:pt x="2751" y="98"/>
                    <a:pt x="2368" y="0"/>
                    <a:pt x="1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8"/>
            <p:cNvSpPr/>
            <p:nvPr/>
          </p:nvSpPr>
          <p:spPr>
            <a:xfrm>
              <a:off x="3089482" y="2856830"/>
              <a:ext cx="155073" cy="130878"/>
            </a:xfrm>
            <a:custGeom>
              <a:rect b="b" l="l" r="r" t="t"/>
              <a:pathLst>
                <a:path extrusionOk="0" h="7389" w="8755">
                  <a:moveTo>
                    <a:pt x="4508" y="1"/>
                  </a:moveTo>
                  <a:cubicBezTo>
                    <a:pt x="2849" y="1"/>
                    <a:pt x="1221" y="832"/>
                    <a:pt x="700" y="2574"/>
                  </a:cubicBezTo>
                  <a:cubicBezTo>
                    <a:pt x="1" y="4854"/>
                    <a:pt x="1703" y="7286"/>
                    <a:pt x="4044" y="7377"/>
                  </a:cubicBezTo>
                  <a:cubicBezTo>
                    <a:pt x="4156" y="7385"/>
                    <a:pt x="4270" y="7389"/>
                    <a:pt x="4384" y="7389"/>
                  </a:cubicBezTo>
                  <a:cubicBezTo>
                    <a:pt x="5573" y="7389"/>
                    <a:pt x="6859" y="6957"/>
                    <a:pt x="7691" y="6070"/>
                  </a:cubicBezTo>
                  <a:cubicBezTo>
                    <a:pt x="8573" y="5006"/>
                    <a:pt x="8755" y="3547"/>
                    <a:pt x="8329" y="2362"/>
                  </a:cubicBezTo>
                  <a:cubicBezTo>
                    <a:pt x="8086" y="1693"/>
                    <a:pt x="7630" y="1055"/>
                    <a:pt x="6962" y="660"/>
                  </a:cubicBezTo>
                  <a:cubicBezTo>
                    <a:pt x="6235" y="224"/>
                    <a:pt x="5368" y="1"/>
                    <a:pt x="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8"/>
            <p:cNvSpPr/>
            <p:nvPr/>
          </p:nvSpPr>
          <p:spPr>
            <a:xfrm>
              <a:off x="3134171" y="2892928"/>
              <a:ext cx="68937" cy="58008"/>
            </a:xfrm>
            <a:custGeom>
              <a:rect b="b" l="l" r="r" t="t"/>
              <a:pathLst>
                <a:path extrusionOk="0" h="3275" w="3892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800" y="2239"/>
                    <a:pt x="3891" y="1600"/>
                    <a:pt x="3679" y="1053"/>
                  </a:cubicBezTo>
                  <a:cubicBezTo>
                    <a:pt x="358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8"/>
            <p:cNvSpPr/>
            <p:nvPr/>
          </p:nvSpPr>
          <p:spPr>
            <a:xfrm>
              <a:off x="3432981" y="2856830"/>
              <a:ext cx="155604" cy="130878"/>
            </a:xfrm>
            <a:custGeom>
              <a:rect b="b" l="l" r="r" t="t"/>
              <a:pathLst>
                <a:path extrusionOk="0" h="7389" w="8785">
                  <a:moveTo>
                    <a:pt x="4506" y="1"/>
                  </a:moveTo>
                  <a:cubicBezTo>
                    <a:pt x="2845" y="1"/>
                    <a:pt x="1210" y="832"/>
                    <a:pt x="669" y="2574"/>
                  </a:cubicBezTo>
                  <a:cubicBezTo>
                    <a:pt x="0" y="4854"/>
                    <a:pt x="1672" y="7286"/>
                    <a:pt x="4013" y="7377"/>
                  </a:cubicBezTo>
                  <a:cubicBezTo>
                    <a:pt x="4128" y="7385"/>
                    <a:pt x="4244" y="7389"/>
                    <a:pt x="4360" y="7389"/>
                  </a:cubicBezTo>
                  <a:cubicBezTo>
                    <a:pt x="5567" y="7389"/>
                    <a:pt x="6828" y="6957"/>
                    <a:pt x="7660" y="6070"/>
                  </a:cubicBezTo>
                  <a:cubicBezTo>
                    <a:pt x="8542" y="5006"/>
                    <a:pt x="8785" y="3547"/>
                    <a:pt x="8329" y="2362"/>
                  </a:cubicBezTo>
                  <a:cubicBezTo>
                    <a:pt x="8055" y="1693"/>
                    <a:pt x="7599" y="1055"/>
                    <a:pt x="6961" y="660"/>
                  </a:cubicBezTo>
                  <a:cubicBezTo>
                    <a:pt x="6235" y="224"/>
                    <a:pt x="5367" y="1"/>
                    <a:pt x="4506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8"/>
            <p:cNvSpPr/>
            <p:nvPr/>
          </p:nvSpPr>
          <p:spPr>
            <a:xfrm>
              <a:off x="3478201" y="2892928"/>
              <a:ext cx="68388" cy="58008"/>
            </a:xfrm>
            <a:custGeom>
              <a:rect b="b" l="l" r="r" t="t"/>
              <a:pathLst>
                <a:path extrusionOk="0" h="3275" w="3861">
                  <a:moveTo>
                    <a:pt x="1996" y="1"/>
                  </a:moveTo>
                  <a:cubicBezTo>
                    <a:pt x="1255" y="1"/>
                    <a:pt x="526" y="379"/>
                    <a:pt x="305" y="1144"/>
                  </a:cubicBezTo>
                  <a:cubicBezTo>
                    <a:pt x="1" y="2117"/>
                    <a:pt x="730" y="3181"/>
                    <a:pt x="1794" y="3272"/>
                  </a:cubicBezTo>
                  <a:cubicBezTo>
                    <a:pt x="1828" y="3274"/>
                    <a:pt x="1863" y="3275"/>
                    <a:pt x="1898" y="3275"/>
                  </a:cubicBezTo>
                  <a:cubicBezTo>
                    <a:pt x="2424" y="3275"/>
                    <a:pt x="3033" y="3063"/>
                    <a:pt x="3375" y="2664"/>
                  </a:cubicBezTo>
                  <a:cubicBezTo>
                    <a:pt x="3770" y="2239"/>
                    <a:pt x="3861" y="1600"/>
                    <a:pt x="3679" y="1053"/>
                  </a:cubicBezTo>
                  <a:cubicBezTo>
                    <a:pt x="3557" y="749"/>
                    <a:pt x="3375" y="476"/>
                    <a:pt x="3071" y="293"/>
                  </a:cubicBezTo>
                  <a:cubicBezTo>
                    <a:pt x="2753" y="99"/>
                    <a:pt x="2373" y="1"/>
                    <a:pt x="1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8"/>
            <p:cNvSpPr/>
            <p:nvPr/>
          </p:nvSpPr>
          <p:spPr>
            <a:xfrm>
              <a:off x="3822762" y="2473779"/>
              <a:ext cx="154542" cy="131037"/>
            </a:xfrm>
            <a:custGeom>
              <a:rect b="b" l="l" r="r" t="t"/>
              <a:pathLst>
                <a:path extrusionOk="0" h="7398" w="8725">
                  <a:moveTo>
                    <a:pt x="4472" y="1"/>
                  </a:moveTo>
                  <a:cubicBezTo>
                    <a:pt x="2815" y="1"/>
                    <a:pt x="1190" y="839"/>
                    <a:pt x="67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3" y="7398"/>
                  </a:cubicBezTo>
                  <a:cubicBezTo>
                    <a:pt x="5506" y="7398"/>
                    <a:pt x="6809" y="6991"/>
                    <a:pt x="7661" y="6054"/>
                  </a:cubicBezTo>
                  <a:cubicBezTo>
                    <a:pt x="8542" y="5051"/>
                    <a:pt x="8724" y="3592"/>
                    <a:pt x="8299" y="2376"/>
                  </a:cubicBezTo>
                  <a:cubicBezTo>
                    <a:pt x="8056" y="1677"/>
                    <a:pt x="7600" y="1039"/>
                    <a:pt x="6931" y="674"/>
                  </a:cubicBezTo>
                  <a:cubicBezTo>
                    <a:pt x="6203" y="227"/>
                    <a:pt x="5333" y="1"/>
                    <a:pt x="4472" y="1"/>
                  </a:cubicBezTo>
                  <a:close/>
                </a:path>
              </a:pathLst>
            </a:custGeom>
            <a:solidFill>
              <a:srgbClr val="E8615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8"/>
            <p:cNvSpPr/>
            <p:nvPr/>
          </p:nvSpPr>
          <p:spPr>
            <a:xfrm>
              <a:off x="3866919" y="2510126"/>
              <a:ext cx="68919" cy="57495"/>
            </a:xfrm>
            <a:custGeom>
              <a:rect b="b" l="l" r="r" t="t"/>
              <a:pathLst>
                <a:path extrusionOk="0" h="3246" w="3891">
                  <a:moveTo>
                    <a:pt x="2004" y="0"/>
                  </a:moveTo>
                  <a:cubicBezTo>
                    <a:pt x="1264" y="0"/>
                    <a:pt x="545" y="372"/>
                    <a:pt x="304" y="1115"/>
                  </a:cubicBezTo>
                  <a:cubicBezTo>
                    <a:pt x="0" y="2118"/>
                    <a:pt x="730" y="3182"/>
                    <a:pt x="1794" y="3242"/>
                  </a:cubicBezTo>
                  <a:cubicBezTo>
                    <a:pt x="1835" y="3245"/>
                    <a:pt x="1876" y="3246"/>
                    <a:pt x="1917" y="3246"/>
                  </a:cubicBezTo>
                  <a:cubicBezTo>
                    <a:pt x="2460" y="3246"/>
                    <a:pt x="3037" y="3058"/>
                    <a:pt x="3405" y="2634"/>
                  </a:cubicBezTo>
                  <a:cubicBezTo>
                    <a:pt x="3769" y="2239"/>
                    <a:pt x="3891" y="1571"/>
                    <a:pt x="3709" y="1054"/>
                  </a:cubicBezTo>
                  <a:cubicBezTo>
                    <a:pt x="3587" y="750"/>
                    <a:pt x="3405" y="476"/>
                    <a:pt x="3101" y="294"/>
                  </a:cubicBezTo>
                  <a:cubicBezTo>
                    <a:pt x="2771" y="98"/>
                    <a:pt x="2385" y="0"/>
                    <a:pt x="2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8"/>
            <p:cNvSpPr/>
            <p:nvPr/>
          </p:nvSpPr>
          <p:spPr>
            <a:xfrm>
              <a:off x="4116719" y="2473779"/>
              <a:ext cx="155073" cy="131037"/>
            </a:xfrm>
            <a:custGeom>
              <a:rect b="b" l="l" r="r" t="t"/>
              <a:pathLst>
                <a:path extrusionOk="0" h="7398" w="8755">
                  <a:moveTo>
                    <a:pt x="4502" y="1"/>
                  </a:moveTo>
                  <a:cubicBezTo>
                    <a:pt x="2845" y="1"/>
                    <a:pt x="1220" y="839"/>
                    <a:pt x="700" y="2559"/>
                  </a:cubicBezTo>
                  <a:cubicBezTo>
                    <a:pt x="1" y="4838"/>
                    <a:pt x="1673" y="7270"/>
                    <a:pt x="4013" y="7392"/>
                  </a:cubicBezTo>
                  <a:cubicBezTo>
                    <a:pt x="4099" y="7396"/>
                    <a:pt x="4186" y="7398"/>
                    <a:pt x="4274" y="7398"/>
                  </a:cubicBezTo>
                  <a:cubicBezTo>
                    <a:pt x="5510" y="7398"/>
                    <a:pt x="6837" y="6991"/>
                    <a:pt x="7661" y="6054"/>
                  </a:cubicBezTo>
                  <a:cubicBezTo>
                    <a:pt x="8542" y="5051"/>
                    <a:pt x="8755" y="3592"/>
                    <a:pt x="8329" y="2376"/>
                  </a:cubicBezTo>
                  <a:cubicBezTo>
                    <a:pt x="8056" y="1677"/>
                    <a:pt x="7600" y="1039"/>
                    <a:pt x="6962" y="674"/>
                  </a:cubicBezTo>
                  <a:cubicBezTo>
                    <a:pt x="6234" y="227"/>
                    <a:pt x="5364" y="1"/>
                    <a:pt x="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8"/>
            <p:cNvSpPr/>
            <p:nvPr/>
          </p:nvSpPr>
          <p:spPr>
            <a:xfrm>
              <a:off x="4161408" y="2510126"/>
              <a:ext cx="68406" cy="57495"/>
            </a:xfrm>
            <a:custGeom>
              <a:rect b="b" l="l" r="r" t="t"/>
              <a:pathLst>
                <a:path extrusionOk="0" h="3246" w="3862">
                  <a:moveTo>
                    <a:pt x="1976" y="0"/>
                  </a:moveTo>
                  <a:cubicBezTo>
                    <a:pt x="1238" y="0"/>
                    <a:pt x="526" y="372"/>
                    <a:pt x="305" y="1115"/>
                  </a:cubicBezTo>
                  <a:cubicBezTo>
                    <a:pt x="1" y="2118"/>
                    <a:pt x="700" y="3182"/>
                    <a:pt x="1764" y="3242"/>
                  </a:cubicBezTo>
                  <a:cubicBezTo>
                    <a:pt x="1805" y="3245"/>
                    <a:pt x="1846" y="3246"/>
                    <a:pt x="1887" y="3246"/>
                  </a:cubicBezTo>
                  <a:cubicBezTo>
                    <a:pt x="2430" y="3246"/>
                    <a:pt x="3008" y="3058"/>
                    <a:pt x="3375" y="2634"/>
                  </a:cubicBezTo>
                  <a:cubicBezTo>
                    <a:pt x="3739" y="2239"/>
                    <a:pt x="3861" y="1571"/>
                    <a:pt x="3679" y="1054"/>
                  </a:cubicBezTo>
                  <a:cubicBezTo>
                    <a:pt x="3557" y="750"/>
                    <a:pt x="3375" y="476"/>
                    <a:pt x="3071" y="294"/>
                  </a:cubicBezTo>
                  <a:cubicBezTo>
                    <a:pt x="2741" y="98"/>
                    <a:pt x="2355" y="0"/>
                    <a:pt x="1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8" name="Google Shape;1628;p18"/>
          <p:cNvSpPr/>
          <p:nvPr/>
        </p:nvSpPr>
        <p:spPr>
          <a:xfrm>
            <a:off x="9603133" y="6094233"/>
            <a:ext cx="2439200" cy="3032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9" name="Google Shape;1629;p18"/>
          <p:cNvGrpSpPr/>
          <p:nvPr/>
        </p:nvGrpSpPr>
        <p:grpSpPr>
          <a:xfrm>
            <a:off x="917133" y="455033"/>
            <a:ext cx="1282067" cy="1070800"/>
            <a:chOff x="1428800" y="3101325"/>
            <a:chExt cx="961550" cy="803100"/>
          </a:xfrm>
        </p:grpSpPr>
        <p:sp>
          <p:nvSpPr>
            <p:cNvPr id="1630" name="Google Shape;1630;p18"/>
            <p:cNvSpPr/>
            <p:nvPr/>
          </p:nvSpPr>
          <p:spPr>
            <a:xfrm>
              <a:off x="1428800" y="3204725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8"/>
            <p:cNvSpPr/>
            <p:nvPr/>
          </p:nvSpPr>
          <p:spPr>
            <a:xfrm>
              <a:off x="1953350" y="3101325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8"/>
            <p:cNvSpPr/>
            <p:nvPr/>
          </p:nvSpPr>
          <p:spPr>
            <a:xfrm>
              <a:off x="1952525" y="3466575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3" name="Google Shape;1633;p18"/>
          <p:cNvSpPr/>
          <p:nvPr/>
        </p:nvSpPr>
        <p:spPr>
          <a:xfrm>
            <a:off x="236800" y="6091833"/>
            <a:ext cx="1950000" cy="248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4" name="Google Shape;1634;p18"/>
          <p:cNvGrpSpPr/>
          <p:nvPr/>
        </p:nvGrpSpPr>
        <p:grpSpPr>
          <a:xfrm>
            <a:off x="447383" y="5398386"/>
            <a:ext cx="1461692" cy="808542"/>
            <a:chOff x="239224" y="3962464"/>
            <a:chExt cx="1096269" cy="606407"/>
          </a:xfrm>
        </p:grpSpPr>
        <p:grpSp>
          <p:nvGrpSpPr>
            <p:cNvPr id="1635" name="Google Shape;1635;p18"/>
            <p:cNvGrpSpPr/>
            <p:nvPr/>
          </p:nvGrpSpPr>
          <p:grpSpPr>
            <a:xfrm>
              <a:off x="923960" y="4386623"/>
              <a:ext cx="411533" cy="180448"/>
              <a:chOff x="7800560" y="4390223"/>
              <a:chExt cx="411533" cy="180448"/>
            </a:xfrm>
          </p:grpSpPr>
          <p:sp>
            <p:nvSpPr>
              <p:cNvPr id="1636" name="Google Shape;1636;p18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8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8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8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8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8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8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rect b="b" l="l" r="r" t="t"/>
                <a:pathLst>
                  <a:path extrusionOk="0" h="6439" w="1436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8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8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8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8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rect b="b" l="l" r="r" t="t"/>
                <a:pathLst>
                  <a:path extrusionOk="0" h="7873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8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rect b="b" l="l" r="r" t="t"/>
                <a:pathLst>
                  <a:path extrusionOk="0" h="6472" w="1435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8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8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8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8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8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8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18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8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6" name="Google Shape;1656;p18"/>
            <p:cNvGrpSpPr/>
            <p:nvPr/>
          </p:nvGrpSpPr>
          <p:grpSpPr>
            <a:xfrm>
              <a:off x="239224" y="3962464"/>
              <a:ext cx="550856" cy="606407"/>
              <a:chOff x="8259624" y="3964264"/>
              <a:chExt cx="550856" cy="606407"/>
            </a:xfrm>
          </p:grpSpPr>
          <p:sp>
            <p:nvSpPr>
              <p:cNvPr id="1657" name="Google Shape;1657;p18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18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18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18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18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18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18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8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rect b="b" l="l" r="r" t="t"/>
                <a:pathLst>
                  <a:path extrusionOk="0" h="7907" w="33725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rect b="b" l="l" r="r" t="t"/>
                <a:pathLst>
                  <a:path extrusionOk="0" h="7907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8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18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rect b="b" l="l" r="r" t="t"/>
                <a:pathLst>
                  <a:path extrusionOk="0" h="735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rect b="b" l="l" r="r" t="t"/>
                <a:pathLst>
                  <a:path extrusionOk="0" h="27934" w="28788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rect b="b" l="l" r="r" t="t"/>
                <a:pathLst>
                  <a:path extrusionOk="0" h="29856" w="29855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rect b="b" l="l" r="r" t="t"/>
                <a:pathLst>
                  <a:path extrusionOk="0" h="28700" w="29522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rect b="b" l="l" r="r" t="t"/>
                <a:pathLst>
                  <a:path extrusionOk="0" h="17180" w="10609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rect b="b" l="l" r="r" t="t"/>
                <a:pathLst>
                  <a:path extrusionOk="0" h="21060" w="21116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93" name="Google Shape;1693;p18"/>
          <p:cNvSpPr txBox="1"/>
          <p:nvPr>
            <p:ph type="title"/>
          </p:nvPr>
        </p:nvSpPr>
        <p:spPr>
          <a:xfrm>
            <a:off x="81492" y="2785332"/>
            <a:ext cx="7389166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Copiers’ Low-Sales Regions Analysis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8"/>
          <p:cNvSpPr txBox="1"/>
          <p:nvPr/>
        </p:nvSpPr>
        <p:spPr>
          <a:xfrm>
            <a:off x="5647482" y="6421938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9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9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1" name="Google Shape;1701;p19"/>
          <p:cNvGrpSpPr/>
          <p:nvPr/>
        </p:nvGrpSpPr>
        <p:grpSpPr>
          <a:xfrm>
            <a:off x="1053180" y="5216941"/>
            <a:ext cx="509154" cy="495201"/>
            <a:chOff x="-1183550" y="3586525"/>
            <a:chExt cx="296175" cy="290550"/>
          </a:xfrm>
        </p:grpSpPr>
        <p:sp>
          <p:nvSpPr>
            <p:cNvPr id="1702" name="Google Shape;1702;p19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3" name="Google Shape;1703;p19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9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9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6" name="Google Shape;1706;p19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19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9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9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19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1" name="Google Shape;1711;p19"/>
          <p:cNvSpPr txBox="1"/>
          <p:nvPr/>
        </p:nvSpPr>
        <p:spPr>
          <a:xfrm>
            <a:off x="1501685" y="4846708"/>
            <a:ext cx="9539610" cy="2042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Corporate: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consistently had the highest copier sales compared to the Consumer and Home Office segments. This indicates a strong demand for copiers in corporate environments. However, sales saw a slight decline in 2017.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Corporate is the main customer segments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generate high revenue in low-sales regions.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19"/>
          <p:cNvSpPr/>
          <p:nvPr/>
        </p:nvSpPr>
        <p:spPr>
          <a:xfrm>
            <a:off x="1634193" y="6040739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aph of a bar chart&#10;&#10;Description automatically generated with medium confidence" id="1713" name="Google Shape;17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459" y="406438"/>
            <a:ext cx="8332342" cy="462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9"/>
          <p:cNvSpPr txBox="1"/>
          <p:nvPr/>
        </p:nvSpPr>
        <p:spPr>
          <a:xfrm>
            <a:off x="5624624" y="6451562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"/>
          <p:cNvGrpSpPr/>
          <p:nvPr/>
        </p:nvGrpSpPr>
        <p:grpSpPr>
          <a:xfrm>
            <a:off x="7789767" y="1403074"/>
            <a:ext cx="3318207" cy="4051870"/>
            <a:chOff x="5279816" y="1052305"/>
            <a:chExt cx="2488655" cy="3038903"/>
          </a:xfrm>
        </p:grpSpPr>
        <p:grpSp>
          <p:nvGrpSpPr>
            <p:cNvPr id="735" name="Google Shape;735;p2"/>
            <p:cNvGrpSpPr/>
            <p:nvPr/>
          </p:nvGrpSpPr>
          <p:grpSpPr>
            <a:xfrm>
              <a:off x="5279820" y="1052305"/>
              <a:ext cx="2488515" cy="1636841"/>
              <a:chOff x="235800" y="830650"/>
              <a:chExt cx="6978450" cy="4588844"/>
            </a:xfrm>
          </p:grpSpPr>
          <p:sp>
            <p:nvSpPr>
              <p:cNvPr id="736" name="Google Shape;736;p2"/>
              <p:cNvSpPr/>
              <p:nvPr/>
            </p:nvSpPr>
            <p:spPr>
              <a:xfrm>
                <a:off x="235800" y="1224769"/>
                <a:ext cx="2592225" cy="4194725"/>
              </a:xfrm>
              <a:custGeom>
                <a:rect b="b" l="l" r="r" t="t"/>
                <a:pathLst>
                  <a:path extrusionOk="0" h="167789" w="103689">
                    <a:moveTo>
                      <a:pt x="13807" y="0"/>
                    </a:moveTo>
                    <a:cubicBezTo>
                      <a:pt x="11526" y="0"/>
                      <a:pt x="9194" y="921"/>
                      <a:pt x="7431" y="2357"/>
                    </a:cubicBezTo>
                    <a:cubicBezTo>
                      <a:pt x="6418" y="3183"/>
                      <a:pt x="7559" y="5231"/>
                      <a:pt x="8433" y="6203"/>
                    </a:cubicBezTo>
                    <a:cubicBezTo>
                      <a:pt x="9308" y="7175"/>
                      <a:pt x="10393" y="8259"/>
                      <a:pt x="10189" y="9549"/>
                    </a:cubicBezTo>
                    <a:cubicBezTo>
                      <a:pt x="9355" y="9975"/>
                      <a:pt x="8287" y="10084"/>
                      <a:pt x="7292" y="10084"/>
                    </a:cubicBezTo>
                    <a:cubicBezTo>
                      <a:pt x="7024" y="10084"/>
                      <a:pt x="6762" y="10076"/>
                      <a:pt x="6511" y="10065"/>
                    </a:cubicBezTo>
                    <a:cubicBezTo>
                      <a:pt x="6102" y="10046"/>
                      <a:pt x="5686" y="9992"/>
                      <a:pt x="5277" y="9992"/>
                    </a:cubicBezTo>
                    <a:cubicBezTo>
                      <a:pt x="4990" y="9992"/>
                      <a:pt x="4705" y="10019"/>
                      <a:pt x="4430" y="10104"/>
                    </a:cubicBezTo>
                    <a:cubicBezTo>
                      <a:pt x="3763" y="10310"/>
                      <a:pt x="3182" y="11034"/>
                      <a:pt x="3440" y="11683"/>
                    </a:cubicBezTo>
                    <a:cubicBezTo>
                      <a:pt x="2981" y="12481"/>
                      <a:pt x="2431" y="12899"/>
                      <a:pt x="2962" y="13650"/>
                    </a:cubicBezTo>
                    <a:cubicBezTo>
                      <a:pt x="3377" y="14235"/>
                      <a:pt x="4081" y="14716"/>
                      <a:pt x="4076" y="15434"/>
                    </a:cubicBezTo>
                    <a:cubicBezTo>
                      <a:pt x="4071" y="16003"/>
                      <a:pt x="3591" y="16462"/>
                      <a:pt x="3082" y="16719"/>
                    </a:cubicBezTo>
                    <a:cubicBezTo>
                      <a:pt x="2572" y="16973"/>
                      <a:pt x="2000" y="17102"/>
                      <a:pt x="1518" y="17408"/>
                    </a:cubicBezTo>
                    <a:cubicBezTo>
                      <a:pt x="13" y="18366"/>
                      <a:pt x="0" y="20519"/>
                      <a:pt x="159" y="22295"/>
                    </a:cubicBezTo>
                    <a:cubicBezTo>
                      <a:pt x="1133" y="23491"/>
                      <a:pt x="1285" y="25550"/>
                      <a:pt x="817" y="27017"/>
                    </a:cubicBezTo>
                    <a:cubicBezTo>
                      <a:pt x="639" y="27577"/>
                      <a:pt x="351" y="28172"/>
                      <a:pt x="552" y="28724"/>
                    </a:cubicBezTo>
                    <a:cubicBezTo>
                      <a:pt x="782" y="29356"/>
                      <a:pt x="1526" y="29605"/>
                      <a:pt x="2177" y="29773"/>
                    </a:cubicBezTo>
                    <a:cubicBezTo>
                      <a:pt x="2891" y="29958"/>
                      <a:pt x="3669" y="30130"/>
                      <a:pt x="4408" y="30130"/>
                    </a:cubicBezTo>
                    <a:cubicBezTo>
                      <a:pt x="5109" y="30130"/>
                      <a:pt x="5775" y="29975"/>
                      <a:pt x="6314" y="29528"/>
                    </a:cubicBezTo>
                    <a:cubicBezTo>
                      <a:pt x="7583" y="28478"/>
                      <a:pt x="9157" y="28121"/>
                      <a:pt x="10834" y="28121"/>
                    </a:cubicBezTo>
                    <a:cubicBezTo>
                      <a:pt x="13016" y="28121"/>
                      <a:pt x="15374" y="28725"/>
                      <a:pt x="17464" y="29196"/>
                    </a:cubicBezTo>
                    <a:cubicBezTo>
                      <a:pt x="18740" y="29482"/>
                      <a:pt x="20083" y="29952"/>
                      <a:pt x="20830" y="31028"/>
                    </a:cubicBezTo>
                    <a:cubicBezTo>
                      <a:pt x="21824" y="32461"/>
                      <a:pt x="21400" y="34451"/>
                      <a:pt x="20580" y="35993"/>
                    </a:cubicBezTo>
                    <a:cubicBezTo>
                      <a:pt x="19762" y="37533"/>
                      <a:pt x="18587" y="38903"/>
                      <a:pt x="18068" y="40567"/>
                    </a:cubicBezTo>
                    <a:cubicBezTo>
                      <a:pt x="17582" y="42129"/>
                      <a:pt x="17717" y="43806"/>
                      <a:pt x="17859" y="45436"/>
                    </a:cubicBezTo>
                    <a:cubicBezTo>
                      <a:pt x="18032" y="47441"/>
                      <a:pt x="18242" y="49554"/>
                      <a:pt x="19405" y="51198"/>
                    </a:cubicBezTo>
                    <a:cubicBezTo>
                      <a:pt x="20624" y="52922"/>
                      <a:pt x="21392" y="55494"/>
                      <a:pt x="21294" y="57601"/>
                    </a:cubicBezTo>
                    <a:cubicBezTo>
                      <a:pt x="21216" y="59294"/>
                      <a:pt x="20619" y="60958"/>
                      <a:pt x="20775" y="62645"/>
                    </a:cubicBezTo>
                    <a:cubicBezTo>
                      <a:pt x="21057" y="65704"/>
                      <a:pt x="23699" y="67999"/>
                      <a:pt x="26397" y="69471"/>
                    </a:cubicBezTo>
                    <a:cubicBezTo>
                      <a:pt x="29219" y="71013"/>
                      <a:pt x="31651" y="73637"/>
                      <a:pt x="32623" y="76701"/>
                    </a:cubicBezTo>
                    <a:cubicBezTo>
                      <a:pt x="33112" y="78241"/>
                      <a:pt x="33257" y="79868"/>
                      <a:pt x="33688" y="81425"/>
                    </a:cubicBezTo>
                    <a:cubicBezTo>
                      <a:pt x="34432" y="84119"/>
                      <a:pt x="36051" y="86565"/>
                      <a:pt x="38239" y="88307"/>
                    </a:cubicBezTo>
                    <a:cubicBezTo>
                      <a:pt x="39834" y="89575"/>
                      <a:pt x="42451" y="90023"/>
                      <a:pt x="44455" y="90388"/>
                    </a:cubicBezTo>
                    <a:cubicBezTo>
                      <a:pt x="45495" y="90578"/>
                      <a:pt x="46617" y="90728"/>
                      <a:pt x="47400" y="91437"/>
                    </a:cubicBezTo>
                    <a:cubicBezTo>
                      <a:pt x="47762" y="91764"/>
                      <a:pt x="48023" y="92187"/>
                      <a:pt x="48369" y="92530"/>
                    </a:cubicBezTo>
                    <a:cubicBezTo>
                      <a:pt x="50044" y="94188"/>
                      <a:pt x="53127" y="93507"/>
                      <a:pt x="54821" y="95145"/>
                    </a:cubicBezTo>
                    <a:cubicBezTo>
                      <a:pt x="55259" y="95566"/>
                      <a:pt x="55558" y="96107"/>
                      <a:pt x="55941" y="96579"/>
                    </a:cubicBezTo>
                    <a:cubicBezTo>
                      <a:pt x="56887" y="97736"/>
                      <a:pt x="58370" y="98428"/>
                      <a:pt x="59861" y="98428"/>
                    </a:cubicBezTo>
                    <a:cubicBezTo>
                      <a:pt x="60003" y="98428"/>
                      <a:pt x="60145" y="98421"/>
                      <a:pt x="60286" y="98409"/>
                    </a:cubicBezTo>
                    <a:lnTo>
                      <a:pt x="60286" y="98409"/>
                    </a:lnTo>
                    <a:cubicBezTo>
                      <a:pt x="59905" y="99653"/>
                      <a:pt x="61397" y="101114"/>
                      <a:pt x="60936" y="102330"/>
                    </a:cubicBezTo>
                    <a:cubicBezTo>
                      <a:pt x="60565" y="103312"/>
                      <a:pt x="59445" y="103741"/>
                      <a:pt x="58674" y="104452"/>
                    </a:cubicBezTo>
                    <a:cubicBezTo>
                      <a:pt x="57337" y="105685"/>
                      <a:pt x="57129" y="107795"/>
                      <a:pt x="57705" y="109521"/>
                    </a:cubicBezTo>
                    <a:cubicBezTo>
                      <a:pt x="58282" y="111246"/>
                      <a:pt x="59498" y="112671"/>
                      <a:pt x="60717" y="114022"/>
                    </a:cubicBezTo>
                    <a:cubicBezTo>
                      <a:pt x="62978" y="116530"/>
                      <a:pt x="65696" y="117746"/>
                      <a:pt x="68148" y="120066"/>
                    </a:cubicBezTo>
                    <a:cubicBezTo>
                      <a:pt x="70420" y="122216"/>
                      <a:pt x="70937" y="125696"/>
                      <a:pt x="70438" y="128784"/>
                    </a:cubicBezTo>
                    <a:cubicBezTo>
                      <a:pt x="69938" y="131872"/>
                      <a:pt x="68585" y="134744"/>
                      <a:pt x="67620" y="137718"/>
                    </a:cubicBezTo>
                    <a:cubicBezTo>
                      <a:pt x="65814" y="143276"/>
                      <a:pt x="65376" y="149382"/>
                      <a:pt x="67102" y="154963"/>
                    </a:cubicBezTo>
                    <a:cubicBezTo>
                      <a:pt x="68828" y="160546"/>
                      <a:pt x="72869" y="165522"/>
                      <a:pt x="78283" y="167717"/>
                    </a:cubicBezTo>
                    <a:cubicBezTo>
                      <a:pt x="78404" y="167766"/>
                      <a:pt x="78530" y="167788"/>
                      <a:pt x="78658" y="167788"/>
                    </a:cubicBezTo>
                    <a:cubicBezTo>
                      <a:pt x="79167" y="167788"/>
                      <a:pt x="79705" y="167444"/>
                      <a:pt x="80056" y="167066"/>
                    </a:cubicBezTo>
                    <a:cubicBezTo>
                      <a:pt x="80495" y="166591"/>
                      <a:pt x="80589" y="165833"/>
                      <a:pt x="80281" y="165265"/>
                    </a:cubicBezTo>
                    <a:cubicBezTo>
                      <a:pt x="79304" y="163467"/>
                      <a:pt x="77566" y="161932"/>
                      <a:pt x="76298" y="160326"/>
                    </a:cubicBezTo>
                    <a:cubicBezTo>
                      <a:pt x="75898" y="159821"/>
                      <a:pt x="75478" y="159248"/>
                      <a:pt x="75530" y="158607"/>
                    </a:cubicBezTo>
                    <a:cubicBezTo>
                      <a:pt x="75589" y="157886"/>
                      <a:pt x="76208" y="157367"/>
                      <a:pt x="76666" y="156807"/>
                    </a:cubicBezTo>
                    <a:cubicBezTo>
                      <a:pt x="77361" y="155947"/>
                      <a:pt x="77729" y="154867"/>
                      <a:pt x="77704" y="153762"/>
                    </a:cubicBezTo>
                    <a:cubicBezTo>
                      <a:pt x="77674" y="152733"/>
                      <a:pt x="77075" y="151726"/>
                      <a:pt x="77111" y="150697"/>
                    </a:cubicBezTo>
                    <a:cubicBezTo>
                      <a:pt x="77146" y="149667"/>
                      <a:pt x="77701" y="148583"/>
                      <a:pt x="78676" y="148251"/>
                    </a:cubicBezTo>
                    <a:cubicBezTo>
                      <a:pt x="79120" y="148100"/>
                      <a:pt x="79614" y="148115"/>
                      <a:pt x="80042" y="147926"/>
                    </a:cubicBezTo>
                    <a:cubicBezTo>
                      <a:pt x="81453" y="147303"/>
                      <a:pt x="81228" y="145153"/>
                      <a:pt x="82249" y="143996"/>
                    </a:cubicBezTo>
                    <a:cubicBezTo>
                      <a:pt x="82722" y="143460"/>
                      <a:pt x="83419" y="143193"/>
                      <a:pt x="84064" y="142883"/>
                    </a:cubicBezTo>
                    <a:cubicBezTo>
                      <a:pt x="86792" y="141571"/>
                      <a:pt x="89035" y="138972"/>
                      <a:pt x="89283" y="135957"/>
                    </a:cubicBezTo>
                    <a:cubicBezTo>
                      <a:pt x="89483" y="133544"/>
                      <a:pt x="88605" y="130615"/>
                      <a:pt x="90438" y="129034"/>
                    </a:cubicBezTo>
                    <a:cubicBezTo>
                      <a:pt x="91238" y="128344"/>
                      <a:pt x="92244" y="128199"/>
                      <a:pt x="93314" y="128199"/>
                    </a:cubicBezTo>
                    <a:cubicBezTo>
                      <a:pt x="94087" y="128199"/>
                      <a:pt x="94894" y="128275"/>
                      <a:pt x="95682" y="128275"/>
                    </a:cubicBezTo>
                    <a:cubicBezTo>
                      <a:pt x="96098" y="128275"/>
                      <a:pt x="96509" y="128254"/>
                      <a:pt x="96908" y="128189"/>
                    </a:cubicBezTo>
                    <a:cubicBezTo>
                      <a:pt x="97800" y="128044"/>
                      <a:pt x="98396" y="127214"/>
                      <a:pt x="98814" y="126412"/>
                    </a:cubicBezTo>
                    <a:cubicBezTo>
                      <a:pt x="99231" y="125609"/>
                      <a:pt x="99280" y="124658"/>
                      <a:pt x="99129" y="123766"/>
                    </a:cubicBezTo>
                    <a:cubicBezTo>
                      <a:pt x="98945" y="122668"/>
                      <a:pt x="98473" y="121597"/>
                      <a:pt x="98577" y="120489"/>
                    </a:cubicBezTo>
                    <a:cubicBezTo>
                      <a:pt x="98723" y="118930"/>
                      <a:pt x="99942" y="117730"/>
                      <a:pt x="100886" y="116480"/>
                    </a:cubicBezTo>
                    <a:cubicBezTo>
                      <a:pt x="102003" y="114998"/>
                      <a:pt x="102797" y="113297"/>
                      <a:pt x="103214" y="111488"/>
                    </a:cubicBezTo>
                    <a:cubicBezTo>
                      <a:pt x="103689" y="109429"/>
                      <a:pt x="102371" y="106997"/>
                      <a:pt x="100524" y="105970"/>
                    </a:cubicBezTo>
                    <a:cubicBezTo>
                      <a:pt x="98677" y="104943"/>
                      <a:pt x="96462" y="104915"/>
                      <a:pt x="94350" y="104853"/>
                    </a:cubicBezTo>
                    <a:cubicBezTo>
                      <a:pt x="92237" y="104794"/>
                      <a:pt x="89999" y="104633"/>
                      <a:pt x="88273" y="103414"/>
                    </a:cubicBezTo>
                    <a:cubicBezTo>
                      <a:pt x="86692" y="102296"/>
                      <a:pt x="85799" y="100469"/>
                      <a:pt x="84550" y="98991"/>
                    </a:cubicBezTo>
                    <a:cubicBezTo>
                      <a:pt x="82441" y="96497"/>
                      <a:pt x="79375" y="95057"/>
                      <a:pt x="76410" y="93690"/>
                    </a:cubicBezTo>
                    <a:cubicBezTo>
                      <a:pt x="75559" y="93298"/>
                      <a:pt x="74630" y="92901"/>
                      <a:pt x="73720" y="92901"/>
                    </a:cubicBezTo>
                    <a:cubicBezTo>
                      <a:pt x="73431" y="92901"/>
                      <a:pt x="73144" y="92941"/>
                      <a:pt x="72862" y="93034"/>
                    </a:cubicBezTo>
                    <a:cubicBezTo>
                      <a:pt x="72400" y="93185"/>
                      <a:pt x="71985" y="93473"/>
                      <a:pt x="71508" y="93564"/>
                    </a:cubicBezTo>
                    <a:cubicBezTo>
                      <a:pt x="71390" y="93586"/>
                      <a:pt x="71274" y="93597"/>
                      <a:pt x="71159" y="93597"/>
                    </a:cubicBezTo>
                    <a:cubicBezTo>
                      <a:pt x="70006" y="93597"/>
                      <a:pt x="69033" y="92520"/>
                      <a:pt x="67966" y="91944"/>
                    </a:cubicBezTo>
                    <a:cubicBezTo>
                      <a:pt x="67424" y="91651"/>
                      <a:pt x="66830" y="91518"/>
                      <a:pt x="66231" y="91518"/>
                    </a:cubicBezTo>
                    <a:cubicBezTo>
                      <a:pt x="64138" y="91518"/>
                      <a:pt x="61986" y="93147"/>
                      <a:pt x="61817" y="95293"/>
                    </a:cubicBezTo>
                    <a:cubicBezTo>
                      <a:pt x="61476" y="95410"/>
                      <a:pt x="61056" y="95468"/>
                      <a:pt x="60611" y="95468"/>
                    </a:cubicBezTo>
                    <a:cubicBezTo>
                      <a:pt x="59413" y="95468"/>
                      <a:pt x="58031" y="95047"/>
                      <a:pt x="57510" y="94228"/>
                    </a:cubicBezTo>
                    <a:cubicBezTo>
                      <a:pt x="56995" y="93419"/>
                      <a:pt x="56789" y="92287"/>
                      <a:pt x="55904" y="91918"/>
                    </a:cubicBezTo>
                    <a:cubicBezTo>
                      <a:pt x="55432" y="91722"/>
                      <a:pt x="54840" y="91796"/>
                      <a:pt x="54455" y="91458"/>
                    </a:cubicBezTo>
                    <a:cubicBezTo>
                      <a:pt x="53818" y="90898"/>
                      <a:pt x="54313" y="89881"/>
                      <a:pt x="54428" y="89040"/>
                    </a:cubicBezTo>
                    <a:cubicBezTo>
                      <a:pt x="54609" y="87696"/>
                      <a:pt x="53607" y="86419"/>
                      <a:pt x="52383" y="85834"/>
                    </a:cubicBezTo>
                    <a:cubicBezTo>
                      <a:pt x="51161" y="85249"/>
                      <a:pt x="49761" y="85202"/>
                      <a:pt x="48407" y="85159"/>
                    </a:cubicBezTo>
                    <a:cubicBezTo>
                      <a:pt x="47051" y="85115"/>
                      <a:pt x="45649" y="85054"/>
                      <a:pt x="44436" y="84447"/>
                    </a:cubicBezTo>
                    <a:cubicBezTo>
                      <a:pt x="42077" y="83264"/>
                      <a:pt x="41111" y="80063"/>
                      <a:pt x="42146" y="77635"/>
                    </a:cubicBezTo>
                    <a:cubicBezTo>
                      <a:pt x="43156" y="75267"/>
                      <a:pt x="45760" y="73783"/>
                      <a:pt x="48337" y="73783"/>
                    </a:cubicBezTo>
                    <a:cubicBezTo>
                      <a:pt x="48401" y="73783"/>
                      <a:pt x="48464" y="73784"/>
                      <a:pt x="48528" y="73786"/>
                    </a:cubicBezTo>
                    <a:cubicBezTo>
                      <a:pt x="51112" y="73862"/>
                      <a:pt x="53842" y="75749"/>
                      <a:pt x="53870" y="78335"/>
                    </a:cubicBezTo>
                    <a:cubicBezTo>
                      <a:pt x="53875" y="78746"/>
                      <a:pt x="54287" y="78928"/>
                      <a:pt x="54735" y="78928"/>
                    </a:cubicBezTo>
                    <a:cubicBezTo>
                      <a:pt x="55004" y="78928"/>
                      <a:pt x="55285" y="78863"/>
                      <a:pt x="55498" y="78741"/>
                    </a:cubicBezTo>
                    <a:cubicBezTo>
                      <a:pt x="56067" y="78416"/>
                      <a:pt x="56365" y="77760"/>
                      <a:pt x="56505" y="77119"/>
                    </a:cubicBezTo>
                    <a:cubicBezTo>
                      <a:pt x="56645" y="76478"/>
                      <a:pt x="56664" y="75812"/>
                      <a:pt x="56860" y="75186"/>
                    </a:cubicBezTo>
                    <a:cubicBezTo>
                      <a:pt x="57310" y="73749"/>
                      <a:pt x="58757" y="72690"/>
                      <a:pt x="60261" y="72690"/>
                    </a:cubicBezTo>
                    <a:cubicBezTo>
                      <a:pt x="60273" y="72690"/>
                      <a:pt x="60285" y="72690"/>
                      <a:pt x="60297" y="72690"/>
                    </a:cubicBezTo>
                    <a:cubicBezTo>
                      <a:pt x="60306" y="72690"/>
                      <a:pt x="60314" y="72690"/>
                      <a:pt x="60323" y="72690"/>
                    </a:cubicBezTo>
                    <a:cubicBezTo>
                      <a:pt x="61893" y="72690"/>
                      <a:pt x="62998" y="71122"/>
                      <a:pt x="64116" y="70013"/>
                    </a:cubicBezTo>
                    <a:cubicBezTo>
                      <a:pt x="65241" y="68896"/>
                      <a:pt x="65913" y="67214"/>
                      <a:pt x="65469" y="65693"/>
                    </a:cubicBezTo>
                    <a:cubicBezTo>
                      <a:pt x="65229" y="64873"/>
                      <a:pt x="64683" y="64046"/>
                      <a:pt x="64956" y="63238"/>
                    </a:cubicBezTo>
                    <a:cubicBezTo>
                      <a:pt x="65170" y="62604"/>
                      <a:pt x="65822" y="62237"/>
                      <a:pt x="66438" y="61978"/>
                    </a:cubicBezTo>
                    <a:cubicBezTo>
                      <a:pt x="67992" y="61328"/>
                      <a:pt x="69657" y="60995"/>
                      <a:pt x="71338" y="60995"/>
                    </a:cubicBezTo>
                    <a:cubicBezTo>
                      <a:pt x="71514" y="60995"/>
                      <a:pt x="71689" y="60998"/>
                      <a:pt x="71865" y="61005"/>
                    </a:cubicBezTo>
                    <a:cubicBezTo>
                      <a:pt x="71916" y="61008"/>
                      <a:pt x="71966" y="61009"/>
                      <a:pt x="72016" y="61009"/>
                    </a:cubicBezTo>
                    <a:cubicBezTo>
                      <a:pt x="73530" y="61009"/>
                      <a:pt x="74333" y="60016"/>
                      <a:pt x="75129" y="58671"/>
                    </a:cubicBezTo>
                    <a:cubicBezTo>
                      <a:pt x="75724" y="57667"/>
                      <a:pt x="75988" y="56400"/>
                      <a:pt x="76935" y="55719"/>
                    </a:cubicBezTo>
                    <a:cubicBezTo>
                      <a:pt x="77461" y="55341"/>
                      <a:pt x="78061" y="55227"/>
                      <a:pt x="78697" y="55227"/>
                    </a:cubicBezTo>
                    <a:cubicBezTo>
                      <a:pt x="79669" y="55227"/>
                      <a:pt x="80723" y="55493"/>
                      <a:pt x="81724" y="55493"/>
                    </a:cubicBezTo>
                    <a:cubicBezTo>
                      <a:pt x="81835" y="55493"/>
                      <a:pt x="81945" y="55490"/>
                      <a:pt x="82055" y="55483"/>
                    </a:cubicBezTo>
                    <a:cubicBezTo>
                      <a:pt x="84597" y="55311"/>
                      <a:pt x="86582" y="52458"/>
                      <a:pt x="85860" y="50015"/>
                    </a:cubicBezTo>
                    <a:cubicBezTo>
                      <a:pt x="85517" y="48852"/>
                      <a:pt x="84704" y="47901"/>
                      <a:pt x="84043" y="46884"/>
                    </a:cubicBezTo>
                    <a:cubicBezTo>
                      <a:pt x="83131" y="45481"/>
                      <a:pt x="82492" y="43918"/>
                      <a:pt x="82159" y="42277"/>
                    </a:cubicBezTo>
                    <a:cubicBezTo>
                      <a:pt x="81854" y="40773"/>
                      <a:pt x="81767" y="39118"/>
                      <a:pt x="80776" y="37947"/>
                    </a:cubicBezTo>
                    <a:cubicBezTo>
                      <a:pt x="79227" y="38020"/>
                      <a:pt x="77350" y="37975"/>
                      <a:pt x="75971" y="38686"/>
                    </a:cubicBezTo>
                    <a:cubicBezTo>
                      <a:pt x="75699" y="37108"/>
                      <a:pt x="75398" y="35461"/>
                      <a:pt x="74423" y="34192"/>
                    </a:cubicBezTo>
                    <a:cubicBezTo>
                      <a:pt x="73732" y="33291"/>
                      <a:pt x="72587" y="32657"/>
                      <a:pt x="71488" y="32657"/>
                    </a:cubicBezTo>
                    <a:cubicBezTo>
                      <a:pt x="71039" y="32657"/>
                      <a:pt x="70597" y="32763"/>
                      <a:pt x="70198" y="32999"/>
                    </a:cubicBezTo>
                    <a:cubicBezTo>
                      <a:pt x="68851" y="33794"/>
                      <a:pt x="68559" y="35642"/>
                      <a:pt x="68807" y="37187"/>
                    </a:cubicBezTo>
                    <a:cubicBezTo>
                      <a:pt x="69057" y="38731"/>
                      <a:pt x="69698" y="40227"/>
                      <a:pt x="69655" y="41791"/>
                    </a:cubicBezTo>
                    <a:cubicBezTo>
                      <a:pt x="69615" y="43336"/>
                      <a:pt x="68552" y="45042"/>
                      <a:pt x="67017" y="45042"/>
                    </a:cubicBezTo>
                    <a:cubicBezTo>
                      <a:pt x="66998" y="45042"/>
                      <a:pt x="66979" y="45041"/>
                      <a:pt x="66960" y="45041"/>
                    </a:cubicBezTo>
                    <a:cubicBezTo>
                      <a:pt x="66146" y="45019"/>
                      <a:pt x="65416" y="44522"/>
                      <a:pt x="64843" y="43941"/>
                    </a:cubicBezTo>
                    <a:cubicBezTo>
                      <a:pt x="64022" y="43112"/>
                      <a:pt x="63372" y="42052"/>
                      <a:pt x="62317" y="41553"/>
                    </a:cubicBezTo>
                    <a:cubicBezTo>
                      <a:pt x="61507" y="41171"/>
                      <a:pt x="60577" y="41179"/>
                      <a:pt x="59704" y="40982"/>
                    </a:cubicBezTo>
                    <a:cubicBezTo>
                      <a:pt x="56728" y="40316"/>
                      <a:pt x="54688" y="36902"/>
                      <a:pt x="55510" y="33965"/>
                    </a:cubicBezTo>
                    <a:cubicBezTo>
                      <a:pt x="56182" y="31564"/>
                      <a:pt x="58657" y="29882"/>
                      <a:pt x="61117" y="29882"/>
                    </a:cubicBezTo>
                    <a:cubicBezTo>
                      <a:pt x="61664" y="29882"/>
                      <a:pt x="62211" y="29966"/>
                      <a:pt x="62737" y="30143"/>
                    </a:cubicBezTo>
                    <a:cubicBezTo>
                      <a:pt x="66237" y="28861"/>
                      <a:pt x="67660" y="24447"/>
                      <a:pt x="66265" y="20991"/>
                    </a:cubicBezTo>
                    <a:cubicBezTo>
                      <a:pt x="64868" y="17535"/>
                      <a:pt x="61115" y="15389"/>
                      <a:pt x="57392" y="15226"/>
                    </a:cubicBezTo>
                    <a:cubicBezTo>
                      <a:pt x="56302" y="15179"/>
                      <a:pt x="55191" y="15275"/>
                      <a:pt x="54134" y="15007"/>
                    </a:cubicBezTo>
                    <a:cubicBezTo>
                      <a:pt x="51145" y="14251"/>
                      <a:pt x="49582" y="10965"/>
                      <a:pt x="46980" y="9310"/>
                    </a:cubicBezTo>
                    <a:cubicBezTo>
                      <a:pt x="46287" y="8869"/>
                      <a:pt x="45224" y="8778"/>
                      <a:pt x="44079" y="8778"/>
                    </a:cubicBezTo>
                    <a:cubicBezTo>
                      <a:pt x="43277" y="8778"/>
                      <a:pt x="42435" y="8823"/>
                      <a:pt x="41651" y="8823"/>
                    </a:cubicBezTo>
                    <a:cubicBezTo>
                      <a:pt x="40795" y="8823"/>
                      <a:pt x="40007" y="8769"/>
                      <a:pt x="39418" y="8547"/>
                    </a:cubicBezTo>
                    <a:cubicBezTo>
                      <a:pt x="38499" y="8200"/>
                      <a:pt x="37525" y="8023"/>
                      <a:pt x="36546" y="8023"/>
                    </a:cubicBezTo>
                    <a:cubicBezTo>
                      <a:pt x="36275" y="8023"/>
                      <a:pt x="36003" y="8037"/>
                      <a:pt x="35731" y="8064"/>
                    </a:cubicBezTo>
                    <a:cubicBezTo>
                      <a:pt x="34635" y="9104"/>
                      <a:pt x="32585" y="9398"/>
                      <a:pt x="31077" y="9499"/>
                    </a:cubicBezTo>
                    <a:cubicBezTo>
                      <a:pt x="29526" y="7990"/>
                      <a:pt x="27655" y="6585"/>
                      <a:pt x="25725" y="5605"/>
                    </a:cubicBezTo>
                    <a:cubicBezTo>
                      <a:pt x="24435" y="4951"/>
                      <a:pt x="22930" y="4260"/>
                      <a:pt x="22532" y="2870"/>
                    </a:cubicBezTo>
                    <a:cubicBezTo>
                      <a:pt x="22012" y="1053"/>
                      <a:pt x="19376" y="125"/>
                      <a:pt x="17200" y="125"/>
                    </a:cubicBezTo>
                    <a:cubicBezTo>
                      <a:pt x="16716" y="125"/>
                      <a:pt x="16254" y="171"/>
                      <a:pt x="15844" y="263"/>
                    </a:cubicBezTo>
                    <a:cubicBezTo>
                      <a:pt x="15181" y="84"/>
                      <a:pt x="14496" y="0"/>
                      <a:pt x="138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2"/>
              <p:cNvSpPr/>
              <p:nvPr/>
            </p:nvSpPr>
            <p:spPr>
              <a:xfrm>
                <a:off x="2370225" y="830650"/>
                <a:ext cx="1016975" cy="1158500"/>
              </a:xfrm>
              <a:custGeom>
                <a:rect b="b" l="l" r="r" t="t"/>
                <a:pathLst>
                  <a:path extrusionOk="0" h="46340" w="40679">
                    <a:moveTo>
                      <a:pt x="15780" y="0"/>
                    </a:moveTo>
                    <a:cubicBezTo>
                      <a:pt x="14989" y="0"/>
                      <a:pt x="14213" y="109"/>
                      <a:pt x="13470" y="421"/>
                    </a:cubicBezTo>
                    <a:cubicBezTo>
                      <a:pt x="9879" y="1928"/>
                      <a:pt x="10933" y="5468"/>
                      <a:pt x="8580" y="7572"/>
                    </a:cubicBezTo>
                    <a:cubicBezTo>
                      <a:pt x="6546" y="9390"/>
                      <a:pt x="2788" y="7963"/>
                      <a:pt x="1150" y="10460"/>
                    </a:cubicBezTo>
                    <a:cubicBezTo>
                      <a:pt x="0" y="12215"/>
                      <a:pt x="1289" y="14606"/>
                      <a:pt x="2962" y="15871"/>
                    </a:cubicBezTo>
                    <a:cubicBezTo>
                      <a:pt x="4636" y="17135"/>
                      <a:pt x="6731" y="17894"/>
                      <a:pt x="8056" y="19522"/>
                    </a:cubicBezTo>
                    <a:cubicBezTo>
                      <a:pt x="10183" y="22136"/>
                      <a:pt x="9577" y="26004"/>
                      <a:pt x="8413" y="29169"/>
                    </a:cubicBezTo>
                    <a:cubicBezTo>
                      <a:pt x="7247" y="32332"/>
                      <a:pt x="5603" y="35532"/>
                      <a:pt x="6005" y="38881"/>
                    </a:cubicBezTo>
                    <a:cubicBezTo>
                      <a:pt x="6193" y="40459"/>
                      <a:pt x="6837" y="41956"/>
                      <a:pt x="7675" y="43307"/>
                    </a:cubicBezTo>
                    <a:cubicBezTo>
                      <a:pt x="8488" y="44615"/>
                      <a:pt x="9597" y="45873"/>
                      <a:pt x="11095" y="46235"/>
                    </a:cubicBezTo>
                    <a:cubicBezTo>
                      <a:pt x="11391" y="46306"/>
                      <a:pt x="11688" y="46339"/>
                      <a:pt x="11983" y="46339"/>
                    </a:cubicBezTo>
                    <a:cubicBezTo>
                      <a:pt x="13586" y="46339"/>
                      <a:pt x="15150" y="45367"/>
                      <a:pt x="16368" y="44250"/>
                    </a:cubicBezTo>
                    <a:cubicBezTo>
                      <a:pt x="17812" y="42927"/>
                      <a:pt x="19065" y="41325"/>
                      <a:pt x="20822" y="40465"/>
                    </a:cubicBezTo>
                    <a:cubicBezTo>
                      <a:pt x="23353" y="39224"/>
                      <a:pt x="26610" y="39686"/>
                      <a:pt x="28815" y="37929"/>
                    </a:cubicBezTo>
                    <a:cubicBezTo>
                      <a:pt x="31544" y="35754"/>
                      <a:pt x="31140" y="31606"/>
                      <a:pt x="31890" y="28199"/>
                    </a:cubicBezTo>
                    <a:cubicBezTo>
                      <a:pt x="33150" y="22476"/>
                      <a:pt x="38102" y="18249"/>
                      <a:pt x="40038" y="12718"/>
                    </a:cubicBezTo>
                    <a:cubicBezTo>
                      <a:pt x="40418" y="11636"/>
                      <a:pt x="40679" y="10499"/>
                      <a:pt x="40652" y="9352"/>
                    </a:cubicBezTo>
                    <a:cubicBezTo>
                      <a:pt x="40569" y="5649"/>
                      <a:pt x="37449" y="2571"/>
                      <a:pt x="33956" y="1339"/>
                    </a:cubicBezTo>
                    <a:cubicBezTo>
                      <a:pt x="31938" y="627"/>
                      <a:pt x="29911" y="457"/>
                      <a:pt x="27871" y="457"/>
                    </a:cubicBezTo>
                    <a:cubicBezTo>
                      <a:pt x="26007" y="457"/>
                      <a:pt x="24132" y="599"/>
                      <a:pt x="22245" y="599"/>
                    </a:cubicBezTo>
                    <a:cubicBezTo>
                      <a:pt x="21785" y="599"/>
                      <a:pt x="21325" y="591"/>
                      <a:pt x="20863" y="570"/>
                    </a:cubicBezTo>
                    <a:cubicBezTo>
                      <a:pt x="19225" y="496"/>
                      <a:pt x="17470" y="0"/>
                      <a:pt x="157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2"/>
              <p:cNvSpPr/>
              <p:nvPr/>
            </p:nvSpPr>
            <p:spPr>
              <a:xfrm>
                <a:off x="3143325" y="1089650"/>
                <a:ext cx="4064350" cy="3503975"/>
              </a:xfrm>
              <a:custGeom>
                <a:rect b="b" l="l" r="r" t="t"/>
                <a:pathLst>
                  <a:path extrusionOk="0" h="140159" w="162574">
                    <a:moveTo>
                      <a:pt x="149391" y="0"/>
                    </a:moveTo>
                    <a:cubicBezTo>
                      <a:pt x="148360" y="0"/>
                      <a:pt x="147330" y="156"/>
                      <a:pt x="146349" y="477"/>
                    </a:cubicBezTo>
                    <a:cubicBezTo>
                      <a:pt x="145329" y="812"/>
                      <a:pt x="144363" y="1309"/>
                      <a:pt x="143326" y="1583"/>
                    </a:cubicBezTo>
                    <a:cubicBezTo>
                      <a:pt x="142494" y="1801"/>
                      <a:pt x="141638" y="1870"/>
                      <a:pt x="140776" y="1870"/>
                    </a:cubicBezTo>
                    <a:cubicBezTo>
                      <a:pt x="140050" y="1870"/>
                      <a:pt x="139319" y="1821"/>
                      <a:pt x="138596" y="1772"/>
                    </a:cubicBezTo>
                    <a:lnTo>
                      <a:pt x="130106" y="1191"/>
                    </a:lnTo>
                    <a:cubicBezTo>
                      <a:pt x="129237" y="1132"/>
                      <a:pt x="128350" y="1076"/>
                      <a:pt x="127469" y="1076"/>
                    </a:cubicBezTo>
                    <a:cubicBezTo>
                      <a:pt x="125783" y="1076"/>
                      <a:pt x="124119" y="1281"/>
                      <a:pt x="122644" y="2056"/>
                    </a:cubicBezTo>
                    <a:cubicBezTo>
                      <a:pt x="119360" y="3782"/>
                      <a:pt x="117499" y="8084"/>
                      <a:pt x="113816" y="8529"/>
                    </a:cubicBezTo>
                    <a:cubicBezTo>
                      <a:pt x="113611" y="8554"/>
                      <a:pt x="113408" y="8566"/>
                      <a:pt x="113207" y="8566"/>
                    </a:cubicBezTo>
                    <a:cubicBezTo>
                      <a:pt x="110853" y="8566"/>
                      <a:pt x="108715" y="6973"/>
                      <a:pt x="106473" y="6087"/>
                    </a:cubicBezTo>
                    <a:cubicBezTo>
                      <a:pt x="105100" y="5543"/>
                      <a:pt x="103627" y="5279"/>
                      <a:pt x="102152" y="5279"/>
                    </a:cubicBezTo>
                    <a:cubicBezTo>
                      <a:pt x="99404" y="5279"/>
                      <a:pt x="96647" y="6196"/>
                      <a:pt x="94512" y="7933"/>
                    </a:cubicBezTo>
                    <a:cubicBezTo>
                      <a:pt x="93279" y="7304"/>
                      <a:pt x="93660" y="5468"/>
                      <a:pt x="93225" y="4153"/>
                    </a:cubicBezTo>
                    <a:cubicBezTo>
                      <a:pt x="92771" y="2782"/>
                      <a:pt x="91297" y="1954"/>
                      <a:pt x="89858" y="1828"/>
                    </a:cubicBezTo>
                    <a:cubicBezTo>
                      <a:pt x="89687" y="1813"/>
                      <a:pt x="89517" y="1806"/>
                      <a:pt x="89348" y="1806"/>
                    </a:cubicBezTo>
                    <a:cubicBezTo>
                      <a:pt x="88082" y="1806"/>
                      <a:pt x="86834" y="2194"/>
                      <a:pt x="85623" y="2590"/>
                    </a:cubicBezTo>
                    <a:cubicBezTo>
                      <a:pt x="82664" y="3556"/>
                      <a:pt x="79224" y="5204"/>
                      <a:pt x="78950" y="8303"/>
                    </a:cubicBezTo>
                    <a:cubicBezTo>
                      <a:pt x="78873" y="9176"/>
                      <a:pt x="79068" y="10104"/>
                      <a:pt x="78702" y="10900"/>
                    </a:cubicBezTo>
                    <a:cubicBezTo>
                      <a:pt x="78178" y="12033"/>
                      <a:pt x="76762" y="12408"/>
                      <a:pt x="75881" y="13291"/>
                    </a:cubicBezTo>
                    <a:cubicBezTo>
                      <a:pt x="74831" y="14345"/>
                      <a:pt x="74664" y="15971"/>
                      <a:pt x="74621" y="17458"/>
                    </a:cubicBezTo>
                    <a:cubicBezTo>
                      <a:pt x="74577" y="18944"/>
                      <a:pt x="74563" y="20541"/>
                      <a:pt x="73703" y="21754"/>
                    </a:cubicBezTo>
                    <a:cubicBezTo>
                      <a:pt x="73148" y="22537"/>
                      <a:pt x="71069" y="23068"/>
                      <a:pt x="69376" y="23068"/>
                    </a:cubicBezTo>
                    <a:cubicBezTo>
                      <a:pt x="68445" y="23068"/>
                      <a:pt x="67630" y="22907"/>
                      <a:pt x="67252" y="22539"/>
                    </a:cubicBezTo>
                    <a:cubicBezTo>
                      <a:pt x="66636" y="21940"/>
                      <a:pt x="65905" y="21693"/>
                      <a:pt x="65124" y="21693"/>
                    </a:cubicBezTo>
                    <a:cubicBezTo>
                      <a:pt x="63293" y="21693"/>
                      <a:pt x="61194" y="23048"/>
                      <a:pt x="59696" y="24392"/>
                    </a:cubicBezTo>
                    <a:lnTo>
                      <a:pt x="53326" y="30110"/>
                    </a:lnTo>
                    <a:cubicBezTo>
                      <a:pt x="51731" y="31541"/>
                      <a:pt x="50013" y="33034"/>
                      <a:pt x="47899" y="33389"/>
                    </a:cubicBezTo>
                    <a:cubicBezTo>
                      <a:pt x="47672" y="33427"/>
                      <a:pt x="47440" y="33446"/>
                      <a:pt x="47206" y="33446"/>
                    </a:cubicBezTo>
                    <a:cubicBezTo>
                      <a:pt x="45267" y="33446"/>
                      <a:pt x="43232" y="32171"/>
                      <a:pt x="43155" y="30259"/>
                    </a:cubicBezTo>
                    <a:cubicBezTo>
                      <a:pt x="43563" y="29875"/>
                      <a:pt x="44085" y="29761"/>
                      <a:pt x="44655" y="29761"/>
                    </a:cubicBezTo>
                    <a:cubicBezTo>
                      <a:pt x="45498" y="29761"/>
                      <a:pt x="46445" y="30012"/>
                      <a:pt x="47276" y="30012"/>
                    </a:cubicBezTo>
                    <a:cubicBezTo>
                      <a:pt x="47872" y="30012"/>
                      <a:pt x="48409" y="29883"/>
                      <a:pt x="48805" y="29438"/>
                    </a:cubicBezTo>
                    <a:cubicBezTo>
                      <a:pt x="49977" y="28121"/>
                      <a:pt x="48243" y="26238"/>
                      <a:pt x="46718" y="25356"/>
                    </a:cubicBezTo>
                    <a:cubicBezTo>
                      <a:pt x="43929" y="23744"/>
                      <a:pt x="41047" y="22101"/>
                      <a:pt x="37854" y="21667"/>
                    </a:cubicBezTo>
                    <a:cubicBezTo>
                      <a:pt x="37395" y="21605"/>
                      <a:pt x="36928" y="21573"/>
                      <a:pt x="36459" y="21573"/>
                    </a:cubicBezTo>
                    <a:cubicBezTo>
                      <a:pt x="33662" y="21573"/>
                      <a:pt x="30804" y="22696"/>
                      <a:pt x="29384" y="25062"/>
                    </a:cubicBezTo>
                    <a:cubicBezTo>
                      <a:pt x="27966" y="27426"/>
                      <a:pt x="28225" y="30512"/>
                      <a:pt x="26820" y="32884"/>
                    </a:cubicBezTo>
                    <a:cubicBezTo>
                      <a:pt x="25941" y="34369"/>
                      <a:pt x="24491" y="35431"/>
                      <a:pt x="23493" y="36839"/>
                    </a:cubicBezTo>
                    <a:cubicBezTo>
                      <a:pt x="22495" y="38247"/>
                      <a:pt x="22067" y="40372"/>
                      <a:pt x="23291" y="41591"/>
                    </a:cubicBezTo>
                    <a:cubicBezTo>
                      <a:pt x="24277" y="42574"/>
                      <a:pt x="25957" y="42576"/>
                      <a:pt x="26934" y="43568"/>
                    </a:cubicBezTo>
                    <a:cubicBezTo>
                      <a:pt x="27686" y="44334"/>
                      <a:pt x="27942" y="45612"/>
                      <a:pt x="28928" y="46032"/>
                    </a:cubicBezTo>
                    <a:cubicBezTo>
                      <a:pt x="29116" y="46112"/>
                      <a:pt x="29308" y="46149"/>
                      <a:pt x="29499" y="46149"/>
                    </a:cubicBezTo>
                    <a:cubicBezTo>
                      <a:pt x="30453" y="46149"/>
                      <a:pt x="31375" y="45228"/>
                      <a:pt x="31599" y="44232"/>
                    </a:cubicBezTo>
                    <a:cubicBezTo>
                      <a:pt x="31870" y="43035"/>
                      <a:pt x="31491" y="41803"/>
                      <a:pt x="31294" y="40594"/>
                    </a:cubicBezTo>
                    <a:cubicBezTo>
                      <a:pt x="30707" y="36976"/>
                      <a:pt x="32524" y="32527"/>
                      <a:pt x="36153" y="32010"/>
                    </a:cubicBezTo>
                    <a:cubicBezTo>
                      <a:pt x="36979" y="32041"/>
                      <a:pt x="37253" y="33221"/>
                      <a:pt x="36881" y="33960"/>
                    </a:cubicBezTo>
                    <a:cubicBezTo>
                      <a:pt x="36512" y="34700"/>
                      <a:pt x="35790" y="35213"/>
                      <a:pt x="35400" y="35941"/>
                    </a:cubicBezTo>
                    <a:cubicBezTo>
                      <a:pt x="34663" y="37314"/>
                      <a:pt x="35518" y="39272"/>
                      <a:pt x="37026" y="39667"/>
                    </a:cubicBezTo>
                    <a:cubicBezTo>
                      <a:pt x="38598" y="40078"/>
                      <a:pt x="41223" y="39748"/>
                      <a:pt x="41017" y="41358"/>
                    </a:cubicBezTo>
                    <a:cubicBezTo>
                      <a:pt x="40797" y="43068"/>
                      <a:pt x="37630" y="41948"/>
                      <a:pt x="36606" y="43336"/>
                    </a:cubicBezTo>
                    <a:cubicBezTo>
                      <a:pt x="36002" y="44155"/>
                      <a:pt x="36537" y="45296"/>
                      <a:pt x="36521" y="46313"/>
                    </a:cubicBezTo>
                    <a:cubicBezTo>
                      <a:pt x="36494" y="48303"/>
                      <a:pt x="34299" y="49599"/>
                      <a:pt x="32313" y="49739"/>
                    </a:cubicBezTo>
                    <a:cubicBezTo>
                      <a:pt x="32097" y="49755"/>
                      <a:pt x="31880" y="49762"/>
                      <a:pt x="31663" y="49762"/>
                    </a:cubicBezTo>
                    <a:cubicBezTo>
                      <a:pt x="30164" y="49762"/>
                      <a:pt x="28664" y="49439"/>
                      <a:pt x="27166" y="49439"/>
                    </a:cubicBezTo>
                    <a:cubicBezTo>
                      <a:pt x="26898" y="49439"/>
                      <a:pt x="26629" y="49449"/>
                      <a:pt x="26361" y="49474"/>
                    </a:cubicBezTo>
                    <a:cubicBezTo>
                      <a:pt x="24379" y="49654"/>
                      <a:pt x="22222" y="51058"/>
                      <a:pt x="22312" y="53044"/>
                    </a:cubicBezTo>
                    <a:cubicBezTo>
                      <a:pt x="19567" y="54331"/>
                      <a:pt x="16715" y="55374"/>
                      <a:pt x="13788" y="56164"/>
                    </a:cubicBezTo>
                    <a:cubicBezTo>
                      <a:pt x="13912" y="58317"/>
                      <a:pt x="17975" y="58517"/>
                      <a:pt x="17960" y="60675"/>
                    </a:cubicBezTo>
                    <a:cubicBezTo>
                      <a:pt x="17949" y="61887"/>
                      <a:pt x="16542" y="62556"/>
                      <a:pt x="15302" y="62556"/>
                    </a:cubicBezTo>
                    <a:cubicBezTo>
                      <a:pt x="15219" y="62556"/>
                      <a:pt x="15137" y="62553"/>
                      <a:pt x="15056" y="62547"/>
                    </a:cubicBezTo>
                    <a:cubicBezTo>
                      <a:pt x="14072" y="62475"/>
                      <a:pt x="13082" y="62160"/>
                      <a:pt x="12113" y="62160"/>
                    </a:cubicBezTo>
                    <a:cubicBezTo>
                      <a:pt x="11810" y="62160"/>
                      <a:pt x="11508" y="62191"/>
                      <a:pt x="11210" y="62270"/>
                    </a:cubicBezTo>
                    <a:cubicBezTo>
                      <a:pt x="9047" y="62839"/>
                      <a:pt x="8290" y="65880"/>
                      <a:pt x="9487" y="67769"/>
                    </a:cubicBezTo>
                    <a:cubicBezTo>
                      <a:pt x="10572" y="69481"/>
                      <a:pt x="12694" y="70258"/>
                      <a:pt x="14741" y="70258"/>
                    </a:cubicBezTo>
                    <a:cubicBezTo>
                      <a:pt x="14954" y="70258"/>
                      <a:pt x="15165" y="70249"/>
                      <a:pt x="15375" y="70233"/>
                    </a:cubicBezTo>
                    <a:cubicBezTo>
                      <a:pt x="16269" y="70162"/>
                      <a:pt x="17225" y="69924"/>
                      <a:pt x="17785" y="69223"/>
                    </a:cubicBezTo>
                    <a:cubicBezTo>
                      <a:pt x="18318" y="68554"/>
                      <a:pt x="18362" y="67634"/>
                      <a:pt x="18586" y="66808"/>
                    </a:cubicBezTo>
                    <a:cubicBezTo>
                      <a:pt x="19089" y="64960"/>
                      <a:pt x="20667" y="63445"/>
                      <a:pt x="22534" y="63019"/>
                    </a:cubicBezTo>
                    <a:cubicBezTo>
                      <a:pt x="23588" y="62778"/>
                      <a:pt x="24878" y="62758"/>
                      <a:pt x="25444" y="61839"/>
                    </a:cubicBezTo>
                    <a:cubicBezTo>
                      <a:pt x="27854" y="63143"/>
                      <a:pt x="29550" y="65685"/>
                      <a:pt x="29826" y="68413"/>
                    </a:cubicBezTo>
                    <a:cubicBezTo>
                      <a:pt x="30020" y="68663"/>
                      <a:pt x="30274" y="68770"/>
                      <a:pt x="30543" y="68770"/>
                    </a:cubicBezTo>
                    <a:cubicBezTo>
                      <a:pt x="31347" y="68770"/>
                      <a:pt x="32287" y="67809"/>
                      <a:pt x="32159" y="66868"/>
                    </a:cubicBezTo>
                    <a:cubicBezTo>
                      <a:pt x="31991" y="65614"/>
                      <a:pt x="30882" y="64743"/>
                      <a:pt x="30003" y="63834"/>
                    </a:cubicBezTo>
                    <a:cubicBezTo>
                      <a:pt x="29122" y="62923"/>
                      <a:pt x="28387" y="61510"/>
                      <a:pt x="29078" y="60448"/>
                    </a:cubicBezTo>
                    <a:lnTo>
                      <a:pt x="29078" y="60448"/>
                    </a:lnTo>
                    <a:cubicBezTo>
                      <a:pt x="33197" y="61658"/>
                      <a:pt x="36527" y="65238"/>
                      <a:pt x="37435" y="69435"/>
                    </a:cubicBezTo>
                    <a:cubicBezTo>
                      <a:pt x="38871" y="69149"/>
                      <a:pt x="39664" y="67205"/>
                      <a:pt x="38838" y="65997"/>
                    </a:cubicBezTo>
                    <a:cubicBezTo>
                      <a:pt x="39003" y="65628"/>
                      <a:pt x="39328" y="65472"/>
                      <a:pt x="39697" y="65472"/>
                    </a:cubicBezTo>
                    <a:cubicBezTo>
                      <a:pt x="40331" y="65472"/>
                      <a:pt x="41094" y="65932"/>
                      <a:pt x="41391" y="66558"/>
                    </a:cubicBezTo>
                    <a:cubicBezTo>
                      <a:pt x="41862" y="67549"/>
                      <a:pt x="41819" y="68770"/>
                      <a:pt x="42492" y="69636"/>
                    </a:cubicBezTo>
                    <a:cubicBezTo>
                      <a:pt x="43175" y="70517"/>
                      <a:pt x="44261" y="70711"/>
                      <a:pt x="45451" y="70711"/>
                    </a:cubicBezTo>
                    <a:cubicBezTo>
                      <a:pt x="46388" y="70711"/>
                      <a:pt x="47390" y="70590"/>
                      <a:pt x="48312" y="70590"/>
                    </a:cubicBezTo>
                    <a:cubicBezTo>
                      <a:pt x="49551" y="70590"/>
                      <a:pt x="50643" y="70808"/>
                      <a:pt x="51235" y="71828"/>
                    </a:cubicBezTo>
                    <a:cubicBezTo>
                      <a:pt x="52336" y="73723"/>
                      <a:pt x="49909" y="75927"/>
                      <a:pt x="47711" y="75927"/>
                    </a:cubicBezTo>
                    <a:cubicBezTo>
                      <a:pt x="47678" y="75927"/>
                      <a:pt x="47645" y="75926"/>
                      <a:pt x="47613" y="75925"/>
                    </a:cubicBezTo>
                    <a:cubicBezTo>
                      <a:pt x="45391" y="75856"/>
                      <a:pt x="43361" y="74585"/>
                      <a:pt x="41147" y="74365"/>
                    </a:cubicBezTo>
                    <a:cubicBezTo>
                      <a:pt x="40897" y="74340"/>
                      <a:pt x="40647" y="74329"/>
                      <a:pt x="40397" y="74329"/>
                    </a:cubicBezTo>
                    <a:cubicBezTo>
                      <a:pt x="38218" y="74329"/>
                      <a:pt x="36082" y="75200"/>
                      <a:pt x="33896" y="75455"/>
                    </a:cubicBezTo>
                    <a:cubicBezTo>
                      <a:pt x="33619" y="75487"/>
                      <a:pt x="33335" y="75503"/>
                      <a:pt x="33048" y="75503"/>
                    </a:cubicBezTo>
                    <a:cubicBezTo>
                      <a:pt x="30807" y="75503"/>
                      <a:pt x="28395" y="74514"/>
                      <a:pt x="27939" y="72388"/>
                    </a:cubicBezTo>
                    <a:cubicBezTo>
                      <a:pt x="27802" y="71741"/>
                      <a:pt x="27855" y="71030"/>
                      <a:pt x="27514" y="70464"/>
                    </a:cubicBezTo>
                    <a:cubicBezTo>
                      <a:pt x="27109" y="69793"/>
                      <a:pt x="26279" y="69553"/>
                      <a:pt x="25473" y="69553"/>
                    </a:cubicBezTo>
                    <a:cubicBezTo>
                      <a:pt x="25313" y="69553"/>
                      <a:pt x="25154" y="69562"/>
                      <a:pt x="24999" y="69580"/>
                    </a:cubicBezTo>
                    <a:cubicBezTo>
                      <a:pt x="21817" y="69942"/>
                      <a:pt x="18598" y="72595"/>
                      <a:pt x="15740" y="72595"/>
                    </a:cubicBezTo>
                    <a:cubicBezTo>
                      <a:pt x="14956" y="72595"/>
                      <a:pt x="14199" y="72395"/>
                      <a:pt x="13478" y="71894"/>
                    </a:cubicBezTo>
                    <a:cubicBezTo>
                      <a:pt x="11337" y="76062"/>
                      <a:pt x="6101" y="77629"/>
                      <a:pt x="3179" y="81294"/>
                    </a:cubicBezTo>
                    <a:cubicBezTo>
                      <a:pt x="0" y="85282"/>
                      <a:pt x="268" y="91440"/>
                      <a:pt x="3354" y="95500"/>
                    </a:cubicBezTo>
                    <a:cubicBezTo>
                      <a:pt x="6050" y="99045"/>
                      <a:pt x="10552" y="100957"/>
                      <a:pt x="15019" y="100957"/>
                    </a:cubicBezTo>
                    <a:cubicBezTo>
                      <a:pt x="15667" y="100957"/>
                      <a:pt x="16314" y="100917"/>
                      <a:pt x="16954" y="100836"/>
                    </a:cubicBezTo>
                    <a:cubicBezTo>
                      <a:pt x="17630" y="100750"/>
                      <a:pt x="18327" y="100626"/>
                      <a:pt x="19005" y="100626"/>
                    </a:cubicBezTo>
                    <a:cubicBezTo>
                      <a:pt x="19489" y="100626"/>
                      <a:pt x="19963" y="100690"/>
                      <a:pt x="20413" y="100875"/>
                    </a:cubicBezTo>
                    <a:cubicBezTo>
                      <a:pt x="21482" y="101317"/>
                      <a:pt x="22166" y="102352"/>
                      <a:pt x="23058" y="103088"/>
                    </a:cubicBezTo>
                    <a:cubicBezTo>
                      <a:pt x="23580" y="103519"/>
                      <a:pt x="24303" y="103823"/>
                      <a:pt x="24961" y="103823"/>
                    </a:cubicBezTo>
                    <a:cubicBezTo>
                      <a:pt x="25427" y="103823"/>
                      <a:pt x="25861" y="103670"/>
                      <a:pt x="26168" y="103301"/>
                    </a:cubicBezTo>
                    <a:lnTo>
                      <a:pt x="26168" y="103301"/>
                    </a:lnTo>
                    <a:cubicBezTo>
                      <a:pt x="25321" y="105399"/>
                      <a:pt x="25557" y="107902"/>
                      <a:pt x="26779" y="109805"/>
                    </a:cubicBezTo>
                    <a:cubicBezTo>
                      <a:pt x="28099" y="111859"/>
                      <a:pt x="30559" y="113484"/>
                      <a:pt x="30509" y="115926"/>
                    </a:cubicBezTo>
                    <a:cubicBezTo>
                      <a:pt x="30482" y="117190"/>
                      <a:pt x="29748" y="118318"/>
                      <a:pt x="29403" y="119536"/>
                    </a:cubicBezTo>
                    <a:cubicBezTo>
                      <a:pt x="27829" y="125109"/>
                      <a:pt x="34415" y="129657"/>
                      <a:pt x="35455" y="135354"/>
                    </a:cubicBezTo>
                    <a:cubicBezTo>
                      <a:pt x="35736" y="136888"/>
                      <a:pt x="35735" y="138735"/>
                      <a:pt x="37029" y="139601"/>
                    </a:cubicBezTo>
                    <a:cubicBezTo>
                      <a:pt x="37625" y="139999"/>
                      <a:pt x="38374" y="140081"/>
                      <a:pt x="39090" y="140127"/>
                    </a:cubicBezTo>
                    <a:cubicBezTo>
                      <a:pt x="39409" y="140148"/>
                      <a:pt x="39736" y="140158"/>
                      <a:pt x="40067" y="140158"/>
                    </a:cubicBezTo>
                    <a:cubicBezTo>
                      <a:pt x="43538" y="140158"/>
                      <a:pt x="47454" y="138962"/>
                      <a:pt x="48151" y="135675"/>
                    </a:cubicBezTo>
                    <a:cubicBezTo>
                      <a:pt x="48366" y="134657"/>
                      <a:pt x="48212" y="133602"/>
                      <a:pt x="48243" y="132560"/>
                    </a:cubicBezTo>
                    <a:cubicBezTo>
                      <a:pt x="48336" y="129451"/>
                      <a:pt x="50239" y="126459"/>
                      <a:pt x="53017" y="125056"/>
                    </a:cubicBezTo>
                    <a:cubicBezTo>
                      <a:pt x="53771" y="124675"/>
                      <a:pt x="54600" y="124390"/>
                      <a:pt x="55202" y="123799"/>
                    </a:cubicBezTo>
                    <a:cubicBezTo>
                      <a:pt x="56528" y="122495"/>
                      <a:pt x="56234" y="120283"/>
                      <a:pt x="55553" y="118553"/>
                    </a:cubicBezTo>
                    <a:cubicBezTo>
                      <a:pt x="54872" y="116821"/>
                      <a:pt x="53881" y="115076"/>
                      <a:pt x="54120" y="113231"/>
                    </a:cubicBezTo>
                    <a:cubicBezTo>
                      <a:pt x="54502" y="110269"/>
                      <a:pt x="57681" y="108706"/>
                      <a:pt x="60090" y="106941"/>
                    </a:cubicBezTo>
                    <a:cubicBezTo>
                      <a:pt x="63716" y="104284"/>
                      <a:pt x="66206" y="100125"/>
                      <a:pt x="66835" y="95675"/>
                    </a:cubicBezTo>
                    <a:lnTo>
                      <a:pt x="66835" y="95675"/>
                    </a:lnTo>
                    <a:cubicBezTo>
                      <a:pt x="65061" y="96232"/>
                      <a:pt x="63075" y="96745"/>
                      <a:pt x="61220" y="96745"/>
                    </a:cubicBezTo>
                    <a:cubicBezTo>
                      <a:pt x="59581" y="96745"/>
                      <a:pt x="58045" y="96344"/>
                      <a:pt x="56849" y="95215"/>
                    </a:cubicBezTo>
                    <a:cubicBezTo>
                      <a:pt x="55965" y="94380"/>
                      <a:pt x="55421" y="93259"/>
                      <a:pt x="54897" y="92162"/>
                    </a:cubicBezTo>
                    <a:lnTo>
                      <a:pt x="50173" y="82291"/>
                    </a:lnTo>
                    <a:cubicBezTo>
                      <a:pt x="49966" y="81857"/>
                      <a:pt x="49755" y="81362"/>
                      <a:pt x="49925" y="80912"/>
                    </a:cubicBezTo>
                    <a:cubicBezTo>
                      <a:pt x="50074" y="80517"/>
                      <a:pt x="50366" y="80356"/>
                      <a:pt x="50717" y="80356"/>
                    </a:cubicBezTo>
                    <a:cubicBezTo>
                      <a:pt x="51453" y="80356"/>
                      <a:pt x="52449" y="81064"/>
                      <a:pt x="52928" y="81807"/>
                    </a:cubicBezTo>
                    <a:cubicBezTo>
                      <a:pt x="55452" y="85724"/>
                      <a:pt x="57718" y="89804"/>
                      <a:pt x="59707" y="94020"/>
                    </a:cubicBezTo>
                    <a:cubicBezTo>
                      <a:pt x="63791" y="93273"/>
                      <a:pt x="67648" y="91596"/>
                      <a:pt x="70980" y="89118"/>
                    </a:cubicBezTo>
                    <a:cubicBezTo>
                      <a:pt x="72037" y="88329"/>
                      <a:pt x="73088" y="87386"/>
                      <a:pt x="73445" y="86117"/>
                    </a:cubicBezTo>
                    <a:cubicBezTo>
                      <a:pt x="73802" y="84846"/>
                      <a:pt x="73146" y="83218"/>
                      <a:pt x="71846" y="82993"/>
                    </a:cubicBezTo>
                    <a:cubicBezTo>
                      <a:pt x="71723" y="82971"/>
                      <a:pt x="71600" y="82963"/>
                      <a:pt x="71476" y="82963"/>
                    </a:cubicBezTo>
                    <a:cubicBezTo>
                      <a:pt x="71093" y="82963"/>
                      <a:pt x="70708" y="83045"/>
                      <a:pt x="70324" y="83086"/>
                    </a:cubicBezTo>
                    <a:cubicBezTo>
                      <a:pt x="70133" y="83106"/>
                      <a:pt x="69943" y="83115"/>
                      <a:pt x="69755" y="83115"/>
                    </a:cubicBezTo>
                    <a:cubicBezTo>
                      <a:pt x="66927" y="83115"/>
                      <a:pt x="64468" y="80925"/>
                      <a:pt x="62588" y="78727"/>
                    </a:cubicBezTo>
                    <a:cubicBezTo>
                      <a:pt x="63132" y="78118"/>
                      <a:pt x="63852" y="77890"/>
                      <a:pt x="64640" y="77890"/>
                    </a:cubicBezTo>
                    <a:cubicBezTo>
                      <a:pt x="65842" y="77890"/>
                      <a:pt x="67201" y="78421"/>
                      <a:pt x="68334" y="78941"/>
                    </a:cubicBezTo>
                    <a:cubicBezTo>
                      <a:pt x="71699" y="80486"/>
                      <a:pt x="75249" y="81588"/>
                      <a:pt x="78895" y="82221"/>
                    </a:cubicBezTo>
                    <a:cubicBezTo>
                      <a:pt x="79803" y="82378"/>
                      <a:pt x="80736" y="82513"/>
                      <a:pt x="81554" y="82936"/>
                    </a:cubicBezTo>
                    <a:cubicBezTo>
                      <a:pt x="82126" y="83232"/>
                      <a:pt x="82622" y="83658"/>
                      <a:pt x="83095" y="84096"/>
                    </a:cubicBezTo>
                    <a:cubicBezTo>
                      <a:pt x="87298" y="87967"/>
                      <a:pt x="90407" y="93013"/>
                      <a:pt x="91975" y="98509"/>
                    </a:cubicBezTo>
                    <a:cubicBezTo>
                      <a:pt x="92104" y="98538"/>
                      <a:pt x="92231" y="98552"/>
                      <a:pt x="92354" y="98552"/>
                    </a:cubicBezTo>
                    <a:cubicBezTo>
                      <a:pt x="93754" y="98552"/>
                      <a:pt x="94717" y="96760"/>
                      <a:pt x="94833" y="95252"/>
                    </a:cubicBezTo>
                    <a:cubicBezTo>
                      <a:pt x="94960" y="93612"/>
                      <a:pt x="94769" y="91722"/>
                      <a:pt x="95948" y="90578"/>
                    </a:cubicBezTo>
                    <a:cubicBezTo>
                      <a:pt x="96875" y="89678"/>
                      <a:pt x="98399" y="89556"/>
                      <a:pt x="99214" y="88552"/>
                    </a:cubicBezTo>
                    <a:cubicBezTo>
                      <a:pt x="100238" y="87289"/>
                      <a:pt x="99703" y="85157"/>
                      <a:pt x="100900" y="84056"/>
                    </a:cubicBezTo>
                    <a:cubicBezTo>
                      <a:pt x="101284" y="83704"/>
                      <a:pt x="101728" y="83552"/>
                      <a:pt x="102190" y="83552"/>
                    </a:cubicBezTo>
                    <a:cubicBezTo>
                      <a:pt x="103537" y="83552"/>
                      <a:pt x="105034" y="84844"/>
                      <a:pt x="105630" y="86240"/>
                    </a:cubicBezTo>
                    <a:cubicBezTo>
                      <a:pt x="106431" y="88116"/>
                      <a:pt x="106723" y="90422"/>
                      <a:pt x="108410" y="91569"/>
                    </a:cubicBezTo>
                    <a:lnTo>
                      <a:pt x="111137" y="91176"/>
                    </a:lnTo>
                    <a:cubicBezTo>
                      <a:pt x="111152" y="95778"/>
                      <a:pt x="112750" y="100362"/>
                      <a:pt x="115602" y="103975"/>
                    </a:cubicBezTo>
                    <a:cubicBezTo>
                      <a:pt x="117157" y="103161"/>
                      <a:pt x="116453" y="100795"/>
                      <a:pt x="115480" y="99330"/>
                    </a:cubicBezTo>
                    <a:cubicBezTo>
                      <a:pt x="114508" y="97866"/>
                      <a:pt x="113554" y="95681"/>
                      <a:pt x="114936" y="94596"/>
                    </a:cubicBezTo>
                    <a:lnTo>
                      <a:pt x="114936" y="94596"/>
                    </a:lnTo>
                    <a:cubicBezTo>
                      <a:pt x="116854" y="94614"/>
                      <a:pt x="117747" y="97259"/>
                      <a:pt x="119611" y="97712"/>
                    </a:cubicBezTo>
                    <a:cubicBezTo>
                      <a:pt x="119777" y="97752"/>
                      <a:pt x="119940" y="97771"/>
                      <a:pt x="120101" y="97771"/>
                    </a:cubicBezTo>
                    <a:cubicBezTo>
                      <a:pt x="121744" y="97771"/>
                      <a:pt x="123089" y="95790"/>
                      <a:pt x="122784" y="94080"/>
                    </a:cubicBezTo>
                    <a:cubicBezTo>
                      <a:pt x="122451" y="92201"/>
                      <a:pt x="120835" y="90820"/>
                      <a:pt x="119169" y="89895"/>
                    </a:cubicBezTo>
                    <a:cubicBezTo>
                      <a:pt x="117675" y="88258"/>
                      <a:pt x="119833" y="85644"/>
                      <a:pt x="122018" y="85274"/>
                    </a:cubicBezTo>
                    <a:cubicBezTo>
                      <a:pt x="122730" y="85153"/>
                      <a:pt x="123464" y="85138"/>
                      <a:pt x="124199" y="85138"/>
                    </a:cubicBezTo>
                    <a:cubicBezTo>
                      <a:pt x="124443" y="85138"/>
                      <a:pt x="124686" y="85140"/>
                      <a:pt x="124930" y="85140"/>
                    </a:cubicBezTo>
                    <a:cubicBezTo>
                      <a:pt x="126201" y="85140"/>
                      <a:pt x="127452" y="85095"/>
                      <a:pt x="128573" y="84531"/>
                    </a:cubicBezTo>
                    <a:cubicBezTo>
                      <a:pt x="130946" y="83339"/>
                      <a:pt x="131739" y="80207"/>
                      <a:pt x="131200" y="77607"/>
                    </a:cubicBezTo>
                    <a:cubicBezTo>
                      <a:pt x="130659" y="75007"/>
                      <a:pt x="129117" y="72748"/>
                      <a:pt x="127857" y="70410"/>
                    </a:cubicBezTo>
                    <a:cubicBezTo>
                      <a:pt x="126781" y="68413"/>
                      <a:pt x="126249" y="65298"/>
                      <a:pt x="128341" y="64420"/>
                    </a:cubicBezTo>
                    <a:cubicBezTo>
                      <a:pt x="128900" y="64186"/>
                      <a:pt x="129528" y="64195"/>
                      <a:pt x="130135" y="64170"/>
                    </a:cubicBezTo>
                    <a:cubicBezTo>
                      <a:pt x="138047" y="63837"/>
                      <a:pt x="144592" y="55459"/>
                      <a:pt x="143005" y="47701"/>
                    </a:cubicBezTo>
                    <a:cubicBezTo>
                      <a:pt x="142706" y="46238"/>
                      <a:pt x="142140" y="44786"/>
                      <a:pt x="141097" y="43719"/>
                    </a:cubicBezTo>
                    <a:cubicBezTo>
                      <a:pt x="139216" y="41800"/>
                      <a:pt x="136024" y="41349"/>
                      <a:pt x="134619" y="39057"/>
                    </a:cubicBezTo>
                    <a:cubicBezTo>
                      <a:pt x="132900" y="36255"/>
                      <a:pt x="135025" y="32537"/>
                      <a:pt x="137778" y="30737"/>
                    </a:cubicBezTo>
                    <a:cubicBezTo>
                      <a:pt x="140529" y="28938"/>
                      <a:pt x="143891" y="28156"/>
                      <a:pt x="146461" y="26105"/>
                    </a:cubicBezTo>
                    <a:cubicBezTo>
                      <a:pt x="147145" y="26087"/>
                      <a:pt x="147512" y="25417"/>
                      <a:pt x="147638" y="24743"/>
                    </a:cubicBezTo>
                    <a:cubicBezTo>
                      <a:pt x="147716" y="24319"/>
                      <a:pt x="147611" y="23887"/>
                      <a:pt x="147608" y="23456"/>
                    </a:cubicBezTo>
                    <a:cubicBezTo>
                      <a:pt x="147598" y="22276"/>
                      <a:pt x="148442" y="21139"/>
                      <a:pt x="149574" y="20805"/>
                    </a:cubicBezTo>
                    <a:cubicBezTo>
                      <a:pt x="149811" y="20736"/>
                      <a:pt x="150056" y="20702"/>
                      <a:pt x="150302" y="20702"/>
                    </a:cubicBezTo>
                    <a:cubicBezTo>
                      <a:pt x="151231" y="20702"/>
                      <a:pt x="152165" y="21179"/>
                      <a:pt x="152664" y="21968"/>
                    </a:cubicBezTo>
                    <a:cubicBezTo>
                      <a:pt x="153442" y="23198"/>
                      <a:pt x="153129" y="24821"/>
                      <a:pt x="152563" y="26163"/>
                    </a:cubicBezTo>
                    <a:cubicBezTo>
                      <a:pt x="151998" y="27505"/>
                      <a:pt x="151199" y="28790"/>
                      <a:pt x="151051" y="30239"/>
                    </a:cubicBezTo>
                    <a:cubicBezTo>
                      <a:pt x="150905" y="31687"/>
                      <a:pt x="151726" y="33391"/>
                      <a:pt x="153173" y="33553"/>
                    </a:cubicBezTo>
                    <a:cubicBezTo>
                      <a:pt x="153252" y="33562"/>
                      <a:pt x="153330" y="33566"/>
                      <a:pt x="153406" y="33566"/>
                    </a:cubicBezTo>
                    <a:cubicBezTo>
                      <a:pt x="155043" y="33566"/>
                      <a:pt x="156090" y="31574"/>
                      <a:pt x="156201" y="29877"/>
                    </a:cubicBezTo>
                    <a:cubicBezTo>
                      <a:pt x="156318" y="28099"/>
                      <a:pt x="155972" y="26160"/>
                      <a:pt x="156925" y="24659"/>
                    </a:cubicBezTo>
                    <a:cubicBezTo>
                      <a:pt x="158377" y="22374"/>
                      <a:pt x="162385" y="21839"/>
                      <a:pt x="162490" y="19133"/>
                    </a:cubicBezTo>
                    <a:cubicBezTo>
                      <a:pt x="162574" y="16945"/>
                      <a:pt x="159821" y="15661"/>
                      <a:pt x="159327" y="13530"/>
                    </a:cubicBezTo>
                    <a:cubicBezTo>
                      <a:pt x="159129" y="12668"/>
                      <a:pt x="159325" y="11773"/>
                      <a:pt x="159405" y="10894"/>
                    </a:cubicBezTo>
                    <a:cubicBezTo>
                      <a:pt x="159709" y="7612"/>
                      <a:pt x="158263" y="4218"/>
                      <a:pt x="155688" y="2163"/>
                    </a:cubicBezTo>
                    <a:cubicBezTo>
                      <a:pt x="153919" y="751"/>
                      <a:pt x="151652" y="0"/>
                      <a:pt x="1493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2"/>
              <p:cNvSpPr/>
              <p:nvPr/>
            </p:nvSpPr>
            <p:spPr>
              <a:xfrm>
                <a:off x="6146600" y="3671525"/>
                <a:ext cx="342925" cy="189500"/>
              </a:xfrm>
              <a:custGeom>
                <a:rect b="b" l="l" r="r" t="t"/>
                <a:pathLst>
                  <a:path extrusionOk="0" h="7580" w="13717">
                    <a:moveTo>
                      <a:pt x="9951" y="0"/>
                    </a:moveTo>
                    <a:cubicBezTo>
                      <a:pt x="6355" y="0"/>
                      <a:pt x="1" y="1281"/>
                      <a:pt x="2486" y="4894"/>
                    </a:cubicBezTo>
                    <a:cubicBezTo>
                      <a:pt x="3169" y="5885"/>
                      <a:pt x="4297" y="6467"/>
                      <a:pt x="5404" y="6938"/>
                    </a:cubicBezTo>
                    <a:cubicBezTo>
                      <a:pt x="6217" y="7282"/>
                      <a:pt x="7136" y="7580"/>
                      <a:pt x="8003" y="7580"/>
                    </a:cubicBezTo>
                    <a:cubicBezTo>
                      <a:pt x="8565" y="7580"/>
                      <a:pt x="9106" y="7454"/>
                      <a:pt x="9581" y="7134"/>
                    </a:cubicBezTo>
                    <a:cubicBezTo>
                      <a:pt x="10406" y="6577"/>
                      <a:pt x="13156" y="2774"/>
                      <a:pt x="13348" y="1948"/>
                    </a:cubicBezTo>
                    <a:cubicBezTo>
                      <a:pt x="13716" y="358"/>
                      <a:pt x="13186" y="447"/>
                      <a:pt x="11597" y="126"/>
                    </a:cubicBezTo>
                    <a:cubicBezTo>
                      <a:pt x="11194" y="44"/>
                      <a:pt x="10620" y="0"/>
                      <a:pt x="99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2"/>
              <p:cNvSpPr/>
              <p:nvPr/>
            </p:nvSpPr>
            <p:spPr>
              <a:xfrm>
                <a:off x="5901600" y="3652500"/>
                <a:ext cx="558700" cy="402875"/>
              </a:xfrm>
              <a:custGeom>
                <a:rect b="b" l="l" r="r" t="t"/>
                <a:pathLst>
                  <a:path extrusionOk="0" h="16115" w="22348">
                    <a:moveTo>
                      <a:pt x="946" y="1"/>
                    </a:moveTo>
                    <a:cubicBezTo>
                      <a:pt x="616" y="1"/>
                      <a:pt x="299" y="66"/>
                      <a:pt x="1" y="208"/>
                    </a:cubicBezTo>
                    <a:cubicBezTo>
                      <a:pt x="742" y="1762"/>
                      <a:pt x="2032" y="3475"/>
                      <a:pt x="2935" y="5119"/>
                    </a:cubicBezTo>
                    <a:cubicBezTo>
                      <a:pt x="6575" y="11745"/>
                      <a:pt x="13987" y="16115"/>
                      <a:pt x="21544" y="16115"/>
                    </a:cubicBezTo>
                    <a:cubicBezTo>
                      <a:pt x="21635" y="16115"/>
                      <a:pt x="21726" y="16114"/>
                      <a:pt x="21817" y="16113"/>
                    </a:cubicBezTo>
                    <a:cubicBezTo>
                      <a:pt x="22347" y="15571"/>
                      <a:pt x="21564" y="14744"/>
                      <a:pt x="20866" y="14448"/>
                    </a:cubicBezTo>
                    <a:cubicBezTo>
                      <a:pt x="18934" y="13634"/>
                      <a:pt x="16857" y="13226"/>
                      <a:pt x="14879" y="12532"/>
                    </a:cubicBezTo>
                    <a:cubicBezTo>
                      <a:pt x="12900" y="11839"/>
                      <a:pt x="10943" y="10790"/>
                      <a:pt x="9769" y="9051"/>
                    </a:cubicBezTo>
                    <a:cubicBezTo>
                      <a:pt x="9280" y="8326"/>
                      <a:pt x="8945" y="7508"/>
                      <a:pt x="8542" y="6731"/>
                    </a:cubicBezTo>
                    <a:cubicBezTo>
                      <a:pt x="7503" y="4729"/>
                      <a:pt x="3759" y="1"/>
                      <a:pt x="9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2"/>
              <p:cNvSpPr/>
              <p:nvPr/>
            </p:nvSpPr>
            <p:spPr>
              <a:xfrm>
                <a:off x="6249675" y="4061675"/>
                <a:ext cx="964575" cy="811125"/>
              </a:xfrm>
              <a:custGeom>
                <a:rect b="b" l="l" r="r" t="t"/>
                <a:pathLst>
                  <a:path extrusionOk="0" h="32445" w="38583">
                    <a:moveTo>
                      <a:pt x="17573" y="0"/>
                    </a:moveTo>
                    <a:cubicBezTo>
                      <a:pt x="14431" y="0"/>
                      <a:pt x="10968" y="2180"/>
                      <a:pt x="9011" y="4369"/>
                    </a:cubicBezTo>
                    <a:cubicBezTo>
                      <a:pt x="8028" y="5468"/>
                      <a:pt x="7111" y="6810"/>
                      <a:pt x="5676" y="7153"/>
                    </a:cubicBezTo>
                    <a:cubicBezTo>
                      <a:pt x="4830" y="7356"/>
                      <a:pt x="3925" y="7164"/>
                      <a:pt x="3076" y="7361"/>
                    </a:cubicBezTo>
                    <a:cubicBezTo>
                      <a:pt x="581" y="7938"/>
                      <a:pt x="1" y="11293"/>
                      <a:pt x="569" y="13791"/>
                    </a:cubicBezTo>
                    <a:cubicBezTo>
                      <a:pt x="1136" y="16289"/>
                      <a:pt x="2307" y="18910"/>
                      <a:pt x="1374" y="21296"/>
                    </a:cubicBezTo>
                    <a:cubicBezTo>
                      <a:pt x="1185" y="21776"/>
                      <a:pt x="913" y="22246"/>
                      <a:pt x="921" y="22762"/>
                    </a:cubicBezTo>
                    <a:cubicBezTo>
                      <a:pt x="932" y="23380"/>
                      <a:pt x="1355" y="23921"/>
                      <a:pt x="1849" y="24293"/>
                    </a:cubicBezTo>
                    <a:cubicBezTo>
                      <a:pt x="2646" y="24890"/>
                      <a:pt x="3559" y="25128"/>
                      <a:pt x="4517" y="25128"/>
                    </a:cubicBezTo>
                    <a:cubicBezTo>
                      <a:pt x="6301" y="25128"/>
                      <a:pt x="8239" y="24301"/>
                      <a:pt x="9868" y="23418"/>
                    </a:cubicBezTo>
                    <a:cubicBezTo>
                      <a:pt x="11665" y="22444"/>
                      <a:pt x="13735" y="21414"/>
                      <a:pt x="15685" y="21414"/>
                    </a:cubicBezTo>
                    <a:cubicBezTo>
                      <a:pt x="16453" y="21414"/>
                      <a:pt x="17203" y="21574"/>
                      <a:pt x="17910" y="21960"/>
                    </a:cubicBezTo>
                    <a:cubicBezTo>
                      <a:pt x="20585" y="23420"/>
                      <a:pt x="20837" y="27119"/>
                      <a:pt x="22486" y="29685"/>
                    </a:cubicBezTo>
                    <a:cubicBezTo>
                      <a:pt x="23522" y="31296"/>
                      <a:pt x="25450" y="32445"/>
                      <a:pt x="27291" y="32445"/>
                    </a:cubicBezTo>
                    <a:cubicBezTo>
                      <a:pt x="28027" y="32445"/>
                      <a:pt x="28749" y="32261"/>
                      <a:pt x="29394" y="31851"/>
                    </a:cubicBezTo>
                    <a:cubicBezTo>
                      <a:pt x="30163" y="31362"/>
                      <a:pt x="30731" y="30624"/>
                      <a:pt x="31285" y="29900"/>
                    </a:cubicBezTo>
                    <a:lnTo>
                      <a:pt x="34684" y="25460"/>
                    </a:lnTo>
                    <a:cubicBezTo>
                      <a:pt x="36183" y="23501"/>
                      <a:pt x="37736" y="21414"/>
                      <a:pt x="38025" y="18965"/>
                    </a:cubicBezTo>
                    <a:cubicBezTo>
                      <a:pt x="38582" y="14235"/>
                      <a:pt x="34390" y="10436"/>
                      <a:pt x="30609" y="7540"/>
                    </a:cubicBezTo>
                    <a:cubicBezTo>
                      <a:pt x="30407" y="6031"/>
                      <a:pt x="30190" y="4479"/>
                      <a:pt x="29421" y="3165"/>
                    </a:cubicBezTo>
                    <a:cubicBezTo>
                      <a:pt x="28683" y="1906"/>
                      <a:pt x="27576" y="1186"/>
                      <a:pt x="26718" y="1186"/>
                    </a:cubicBezTo>
                    <a:cubicBezTo>
                      <a:pt x="25783" y="1186"/>
                      <a:pt x="25141" y="2039"/>
                      <a:pt x="25589" y="3982"/>
                    </a:cubicBezTo>
                    <a:cubicBezTo>
                      <a:pt x="25561" y="3983"/>
                      <a:pt x="25533" y="3983"/>
                      <a:pt x="25505" y="3983"/>
                    </a:cubicBezTo>
                    <a:cubicBezTo>
                      <a:pt x="23077" y="3983"/>
                      <a:pt x="21095" y="399"/>
                      <a:pt x="18382" y="51"/>
                    </a:cubicBezTo>
                    <a:cubicBezTo>
                      <a:pt x="18115" y="17"/>
                      <a:pt x="17846" y="0"/>
                      <a:pt x="17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2" name="Google Shape;742;p2"/>
            <p:cNvGrpSpPr/>
            <p:nvPr/>
          </p:nvGrpSpPr>
          <p:grpSpPr>
            <a:xfrm>
              <a:off x="7038034" y="2841536"/>
              <a:ext cx="730437" cy="730430"/>
              <a:chOff x="783588" y="2074225"/>
              <a:chExt cx="1171512" cy="1171500"/>
            </a:xfrm>
          </p:grpSpPr>
          <p:sp>
            <p:nvSpPr>
              <p:cNvPr id="743" name="Google Shape;743;p2"/>
              <p:cNvSpPr/>
              <p:nvPr/>
            </p:nvSpPr>
            <p:spPr>
              <a:xfrm>
                <a:off x="783588" y="2074225"/>
                <a:ext cx="1171500" cy="1171500"/>
              </a:xfrm>
              <a:prstGeom prst="ellipse">
                <a:avLst/>
              </a:prstGeom>
              <a:solidFill>
                <a:srgbClr val="3D87F2">
                  <a:alpha val="25098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2"/>
              <p:cNvSpPr/>
              <p:nvPr/>
            </p:nvSpPr>
            <p:spPr>
              <a:xfrm>
                <a:off x="783600" y="2074225"/>
                <a:ext cx="1171500" cy="1171500"/>
              </a:xfrm>
              <a:prstGeom prst="pie">
                <a:avLst>
                  <a:gd fmla="val 16261269" name="adj1"/>
                  <a:gd fmla="val 2074704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5" name="Google Shape;745;p2"/>
            <p:cNvGrpSpPr/>
            <p:nvPr/>
          </p:nvGrpSpPr>
          <p:grpSpPr>
            <a:xfrm>
              <a:off x="5279816" y="2841532"/>
              <a:ext cx="730437" cy="730430"/>
              <a:chOff x="783588" y="2074225"/>
              <a:chExt cx="1171512" cy="1171500"/>
            </a:xfrm>
          </p:grpSpPr>
          <p:sp>
            <p:nvSpPr>
              <p:cNvPr id="746" name="Google Shape;746;p2"/>
              <p:cNvSpPr/>
              <p:nvPr/>
            </p:nvSpPr>
            <p:spPr>
              <a:xfrm>
                <a:off x="783588" y="2074225"/>
                <a:ext cx="1171500" cy="1171500"/>
              </a:xfrm>
              <a:prstGeom prst="ellipse">
                <a:avLst/>
              </a:prstGeom>
              <a:solidFill>
                <a:srgbClr val="0363EB">
                  <a:alpha val="25098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2"/>
              <p:cNvSpPr/>
              <p:nvPr/>
            </p:nvSpPr>
            <p:spPr>
              <a:xfrm>
                <a:off x="783600" y="2074225"/>
                <a:ext cx="1171500" cy="1171500"/>
              </a:xfrm>
              <a:prstGeom prst="pie">
                <a:avLst>
                  <a:gd fmla="val 16261269" name="adj1"/>
                  <a:gd fmla="val 270409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8" name="Google Shape;748;p2"/>
            <p:cNvGrpSpPr/>
            <p:nvPr/>
          </p:nvGrpSpPr>
          <p:grpSpPr>
            <a:xfrm>
              <a:off x="6158925" y="2841526"/>
              <a:ext cx="730437" cy="730430"/>
              <a:chOff x="783588" y="2074225"/>
              <a:chExt cx="1171512" cy="1171500"/>
            </a:xfrm>
          </p:grpSpPr>
          <p:sp>
            <p:nvSpPr>
              <p:cNvPr id="749" name="Google Shape;749;p2"/>
              <p:cNvSpPr/>
              <p:nvPr/>
            </p:nvSpPr>
            <p:spPr>
              <a:xfrm>
                <a:off x="783588" y="2074225"/>
                <a:ext cx="1171500" cy="1171500"/>
              </a:xfrm>
              <a:prstGeom prst="ellipse">
                <a:avLst/>
              </a:prstGeom>
              <a:solidFill>
                <a:srgbClr val="2075EE">
                  <a:alpha val="25098"/>
                </a:srgb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2"/>
              <p:cNvSpPr/>
              <p:nvPr/>
            </p:nvSpPr>
            <p:spPr>
              <a:xfrm>
                <a:off x="783600" y="2074225"/>
                <a:ext cx="1171500" cy="1171500"/>
              </a:xfrm>
              <a:prstGeom prst="pie">
                <a:avLst>
                  <a:gd fmla="val 16261269" name="adj1"/>
                  <a:gd fmla="val 2155570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1" name="Google Shape;751;p2"/>
            <p:cNvGrpSpPr/>
            <p:nvPr/>
          </p:nvGrpSpPr>
          <p:grpSpPr>
            <a:xfrm>
              <a:off x="6339544" y="3724352"/>
              <a:ext cx="369200" cy="366838"/>
              <a:chOff x="3996306" y="3462223"/>
              <a:chExt cx="369200" cy="366838"/>
            </a:xfrm>
          </p:grpSpPr>
          <p:sp>
            <p:nvSpPr>
              <p:cNvPr id="752" name="Google Shape;752;p2"/>
              <p:cNvSpPr/>
              <p:nvPr/>
            </p:nvSpPr>
            <p:spPr>
              <a:xfrm>
                <a:off x="4129148" y="3759663"/>
                <a:ext cx="101873" cy="69330"/>
              </a:xfrm>
              <a:custGeom>
                <a:rect b="b" l="l" r="r" t="t"/>
                <a:pathLst>
                  <a:path extrusionOk="0" h="2026" w="2977">
                    <a:moveTo>
                      <a:pt x="1477" y="1"/>
                    </a:moveTo>
                    <a:cubicBezTo>
                      <a:pt x="667" y="1"/>
                      <a:pt x="0" y="668"/>
                      <a:pt x="0" y="1477"/>
                    </a:cubicBezTo>
                    <a:lnTo>
                      <a:pt x="0" y="1716"/>
                    </a:lnTo>
                    <a:cubicBezTo>
                      <a:pt x="0" y="1882"/>
                      <a:pt x="143" y="2025"/>
                      <a:pt x="310" y="2025"/>
                    </a:cubicBezTo>
                    <a:lnTo>
                      <a:pt x="2667" y="2025"/>
                    </a:lnTo>
                    <a:cubicBezTo>
                      <a:pt x="2834" y="2025"/>
                      <a:pt x="2977" y="1882"/>
                      <a:pt x="2977" y="1692"/>
                    </a:cubicBezTo>
                    <a:lnTo>
                      <a:pt x="2977" y="1477"/>
                    </a:lnTo>
                    <a:cubicBezTo>
                      <a:pt x="2977" y="668"/>
                      <a:pt x="2310" y="1"/>
                      <a:pt x="15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"/>
              <p:cNvSpPr/>
              <p:nvPr/>
            </p:nvSpPr>
            <p:spPr>
              <a:xfrm>
                <a:off x="4140543" y="3680615"/>
                <a:ext cx="92120" cy="78980"/>
              </a:xfrm>
              <a:custGeom>
                <a:rect b="b" l="l" r="r" t="t"/>
                <a:pathLst>
                  <a:path extrusionOk="0" h="2308" w="2692">
                    <a:moveTo>
                      <a:pt x="1144" y="1"/>
                    </a:moveTo>
                    <a:cubicBezTo>
                      <a:pt x="524" y="1"/>
                      <a:pt x="1" y="501"/>
                      <a:pt x="1" y="1144"/>
                    </a:cubicBezTo>
                    <a:cubicBezTo>
                      <a:pt x="1" y="1842"/>
                      <a:pt x="575" y="2307"/>
                      <a:pt x="1175" y="2307"/>
                    </a:cubicBezTo>
                    <a:cubicBezTo>
                      <a:pt x="1456" y="2307"/>
                      <a:pt x="1742" y="2205"/>
                      <a:pt x="1977" y="1978"/>
                    </a:cubicBezTo>
                    <a:cubicBezTo>
                      <a:pt x="2692" y="1239"/>
                      <a:pt x="2191" y="1"/>
                      <a:pt x="1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"/>
              <p:cNvSpPr/>
              <p:nvPr/>
            </p:nvSpPr>
            <p:spPr>
              <a:xfrm>
                <a:off x="3996306" y="3759663"/>
                <a:ext cx="102694" cy="69330"/>
              </a:xfrm>
              <a:custGeom>
                <a:rect b="b" l="l" r="r" t="t"/>
                <a:pathLst>
                  <a:path extrusionOk="0" h="2026" w="3001">
                    <a:moveTo>
                      <a:pt x="1501" y="1"/>
                    </a:moveTo>
                    <a:cubicBezTo>
                      <a:pt x="667" y="1"/>
                      <a:pt x="24" y="668"/>
                      <a:pt x="24" y="1477"/>
                    </a:cubicBezTo>
                    <a:lnTo>
                      <a:pt x="24" y="1716"/>
                    </a:lnTo>
                    <a:cubicBezTo>
                      <a:pt x="0" y="1882"/>
                      <a:pt x="143" y="2025"/>
                      <a:pt x="334" y="2025"/>
                    </a:cubicBezTo>
                    <a:lnTo>
                      <a:pt x="2668" y="2025"/>
                    </a:lnTo>
                    <a:cubicBezTo>
                      <a:pt x="2858" y="2025"/>
                      <a:pt x="3001" y="1882"/>
                      <a:pt x="3001" y="1692"/>
                    </a:cubicBezTo>
                    <a:lnTo>
                      <a:pt x="3001" y="1477"/>
                    </a:lnTo>
                    <a:cubicBezTo>
                      <a:pt x="3001" y="668"/>
                      <a:pt x="2334" y="1"/>
                      <a:pt x="15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"/>
              <p:cNvSpPr/>
              <p:nvPr/>
            </p:nvSpPr>
            <p:spPr>
              <a:xfrm>
                <a:off x="4008523" y="3680615"/>
                <a:ext cx="92120" cy="78980"/>
              </a:xfrm>
              <a:custGeom>
                <a:rect b="b" l="l" r="r" t="t"/>
                <a:pathLst>
                  <a:path extrusionOk="0" h="2308" w="2692">
                    <a:moveTo>
                      <a:pt x="1144" y="1"/>
                    </a:moveTo>
                    <a:cubicBezTo>
                      <a:pt x="501" y="1"/>
                      <a:pt x="1" y="501"/>
                      <a:pt x="1" y="1144"/>
                    </a:cubicBezTo>
                    <a:cubicBezTo>
                      <a:pt x="1" y="1842"/>
                      <a:pt x="575" y="2307"/>
                      <a:pt x="1168" y="2307"/>
                    </a:cubicBezTo>
                    <a:cubicBezTo>
                      <a:pt x="1445" y="2307"/>
                      <a:pt x="1726" y="2205"/>
                      <a:pt x="1953" y="1978"/>
                    </a:cubicBezTo>
                    <a:cubicBezTo>
                      <a:pt x="2692" y="1239"/>
                      <a:pt x="2168" y="1"/>
                      <a:pt x="1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"/>
              <p:cNvSpPr/>
              <p:nvPr/>
            </p:nvSpPr>
            <p:spPr>
              <a:xfrm>
                <a:off x="4261169" y="3759663"/>
                <a:ext cx="102694" cy="69398"/>
              </a:xfrm>
              <a:custGeom>
                <a:rect b="b" l="l" r="r" t="t"/>
                <a:pathLst>
                  <a:path extrusionOk="0" h="2028" w="3001">
                    <a:moveTo>
                      <a:pt x="1500" y="1"/>
                    </a:moveTo>
                    <a:cubicBezTo>
                      <a:pt x="667" y="1"/>
                      <a:pt x="0" y="668"/>
                      <a:pt x="0" y="1477"/>
                    </a:cubicBezTo>
                    <a:lnTo>
                      <a:pt x="0" y="1716"/>
                    </a:lnTo>
                    <a:cubicBezTo>
                      <a:pt x="0" y="1882"/>
                      <a:pt x="143" y="2025"/>
                      <a:pt x="333" y="2025"/>
                    </a:cubicBezTo>
                    <a:lnTo>
                      <a:pt x="2667" y="2025"/>
                    </a:lnTo>
                    <a:cubicBezTo>
                      <a:pt x="2680" y="2027"/>
                      <a:pt x="2692" y="2027"/>
                      <a:pt x="2704" y="2027"/>
                    </a:cubicBezTo>
                    <a:cubicBezTo>
                      <a:pt x="2876" y="2027"/>
                      <a:pt x="3001" y="1871"/>
                      <a:pt x="3001" y="1716"/>
                    </a:cubicBezTo>
                    <a:lnTo>
                      <a:pt x="3001" y="1501"/>
                    </a:lnTo>
                    <a:cubicBezTo>
                      <a:pt x="3001" y="668"/>
                      <a:pt x="2334" y="25"/>
                      <a:pt x="1500" y="25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"/>
              <p:cNvSpPr/>
              <p:nvPr/>
            </p:nvSpPr>
            <p:spPr>
              <a:xfrm>
                <a:off x="4272564" y="3680615"/>
                <a:ext cx="92942" cy="78980"/>
              </a:xfrm>
              <a:custGeom>
                <a:rect b="b" l="l" r="r" t="t"/>
                <a:pathLst>
                  <a:path extrusionOk="0" h="2308" w="2716">
                    <a:moveTo>
                      <a:pt x="1167" y="1"/>
                    </a:moveTo>
                    <a:cubicBezTo>
                      <a:pt x="524" y="1"/>
                      <a:pt x="0" y="501"/>
                      <a:pt x="0" y="1144"/>
                    </a:cubicBezTo>
                    <a:cubicBezTo>
                      <a:pt x="0" y="1842"/>
                      <a:pt x="575" y="2307"/>
                      <a:pt x="1175" y="2307"/>
                    </a:cubicBezTo>
                    <a:cubicBezTo>
                      <a:pt x="1456" y="2307"/>
                      <a:pt x="1742" y="2205"/>
                      <a:pt x="1977" y="1978"/>
                    </a:cubicBezTo>
                    <a:cubicBezTo>
                      <a:pt x="2715" y="1239"/>
                      <a:pt x="2191" y="1"/>
                      <a:pt x="1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"/>
              <p:cNvSpPr/>
              <p:nvPr/>
            </p:nvSpPr>
            <p:spPr>
              <a:xfrm>
                <a:off x="4031347" y="3462223"/>
                <a:ext cx="298296" cy="193993"/>
              </a:xfrm>
              <a:custGeom>
                <a:rect b="b" l="l" r="r" t="t"/>
                <a:pathLst>
                  <a:path extrusionOk="0" h="5669" w="8717">
                    <a:moveTo>
                      <a:pt x="3711" y="1332"/>
                    </a:moveTo>
                    <a:cubicBezTo>
                      <a:pt x="4130" y="1332"/>
                      <a:pt x="4130" y="1979"/>
                      <a:pt x="3711" y="1979"/>
                    </a:cubicBezTo>
                    <a:cubicBezTo>
                      <a:pt x="3697" y="1979"/>
                      <a:pt x="3683" y="1979"/>
                      <a:pt x="3668" y="1977"/>
                    </a:cubicBezTo>
                    <a:lnTo>
                      <a:pt x="1644" y="1977"/>
                    </a:lnTo>
                    <a:cubicBezTo>
                      <a:pt x="1263" y="1930"/>
                      <a:pt x="1263" y="1382"/>
                      <a:pt x="1644" y="1334"/>
                    </a:cubicBezTo>
                    <a:lnTo>
                      <a:pt x="3668" y="1334"/>
                    </a:lnTo>
                    <a:cubicBezTo>
                      <a:pt x="3683" y="1333"/>
                      <a:pt x="3697" y="1332"/>
                      <a:pt x="3711" y="1332"/>
                    </a:cubicBezTo>
                    <a:close/>
                    <a:moveTo>
                      <a:pt x="7029" y="1340"/>
                    </a:moveTo>
                    <a:cubicBezTo>
                      <a:pt x="7109" y="1340"/>
                      <a:pt x="7192" y="1370"/>
                      <a:pt x="7264" y="1430"/>
                    </a:cubicBezTo>
                    <a:cubicBezTo>
                      <a:pt x="7383" y="1549"/>
                      <a:pt x="7383" y="1763"/>
                      <a:pt x="7264" y="1882"/>
                    </a:cubicBezTo>
                    <a:lnTo>
                      <a:pt x="5906" y="3216"/>
                    </a:lnTo>
                    <a:cubicBezTo>
                      <a:pt x="5859" y="3287"/>
                      <a:pt x="5764" y="3311"/>
                      <a:pt x="5692" y="3311"/>
                    </a:cubicBezTo>
                    <a:lnTo>
                      <a:pt x="2787" y="3311"/>
                    </a:lnTo>
                    <a:lnTo>
                      <a:pt x="1882" y="4216"/>
                    </a:lnTo>
                    <a:cubicBezTo>
                      <a:pt x="1810" y="4287"/>
                      <a:pt x="1739" y="4311"/>
                      <a:pt x="1644" y="4311"/>
                    </a:cubicBezTo>
                    <a:cubicBezTo>
                      <a:pt x="1572" y="4311"/>
                      <a:pt x="1477" y="4287"/>
                      <a:pt x="1429" y="4216"/>
                    </a:cubicBezTo>
                    <a:cubicBezTo>
                      <a:pt x="1286" y="4097"/>
                      <a:pt x="1286" y="3906"/>
                      <a:pt x="1429" y="3787"/>
                    </a:cubicBezTo>
                    <a:lnTo>
                      <a:pt x="2429" y="2763"/>
                    </a:lnTo>
                    <a:cubicBezTo>
                      <a:pt x="2488" y="2724"/>
                      <a:pt x="2546" y="2685"/>
                      <a:pt x="2617" y="2685"/>
                    </a:cubicBezTo>
                    <a:cubicBezTo>
                      <a:pt x="2633" y="2685"/>
                      <a:pt x="2650" y="2687"/>
                      <a:pt x="2668" y="2692"/>
                    </a:cubicBezTo>
                    <a:lnTo>
                      <a:pt x="5549" y="2692"/>
                    </a:lnTo>
                    <a:lnTo>
                      <a:pt x="6811" y="1430"/>
                    </a:lnTo>
                    <a:cubicBezTo>
                      <a:pt x="6871" y="1370"/>
                      <a:pt x="6948" y="1340"/>
                      <a:pt x="7029" y="1340"/>
                    </a:cubicBezTo>
                    <a:close/>
                    <a:moveTo>
                      <a:pt x="977" y="1"/>
                    </a:moveTo>
                    <a:cubicBezTo>
                      <a:pt x="429" y="1"/>
                      <a:pt x="0" y="429"/>
                      <a:pt x="0" y="977"/>
                    </a:cubicBezTo>
                    <a:lnTo>
                      <a:pt x="0" y="4668"/>
                    </a:lnTo>
                    <a:cubicBezTo>
                      <a:pt x="0" y="4930"/>
                      <a:pt x="96" y="5192"/>
                      <a:pt x="286" y="5383"/>
                    </a:cubicBezTo>
                    <a:cubicBezTo>
                      <a:pt x="477" y="5549"/>
                      <a:pt x="715" y="5668"/>
                      <a:pt x="977" y="5668"/>
                    </a:cubicBezTo>
                    <a:lnTo>
                      <a:pt x="7716" y="5668"/>
                    </a:lnTo>
                    <a:cubicBezTo>
                      <a:pt x="7978" y="5668"/>
                      <a:pt x="8240" y="5549"/>
                      <a:pt x="8407" y="5383"/>
                    </a:cubicBezTo>
                    <a:cubicBezTo>
                      <a:pt x="8597" y="5192"/>
                      <a:pt x="8717" y="4930"/>
                      <a:pt x="8717" y="4668"/>
                    </a:cubicBezTo>
                    <a:lnTo>
                      <a:pt x="8717" y="977"/>
                    </a:lnTo>
                    <a:cubicBezTo>
                      <a:pt x="8717" y="715"/>
                      <a:pt x="8597" y="453"/>
                      <a:pt x="8407" y="286"/>
                    </a:cubicBezTo>
                    <a:cubicBezTo>
                      <a:pt x="8216" y="96"/>
                      <a:pt x="7978" y="1"/>
                      <a:pt x="77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2"/>
            <p:cNvGrpSpPr/>
            <p:nvPr/>
          </p:nvGrpSpPr>
          <p:grpSpPr>
            <a:xfrm>
              <a:off x="7222714" y="3727240"/>
              <a:ext cx="361056" cy="361056"/>
              <a:chOff x="2419414" y="4045708"/>
              <a:chExt cx="361056" cy="361056"/>
            </a:xfrm>
          </p:grpSpPr>
          <p:sp>
            <p:nvSpPr>
              <p:cNvPr id="760" name="Google Shape;760;p2"/>
              <p:cNvSpPr/>
              <p:nvPr/>
            </p:nvSpPr>
            <p:spPr>
              <a:xfrm>
                <a:off x="2658167" y="4203291"/>
                <a:ext cx="76653" cy="72273"/>
              </a:xfrm>
              <a:custGeom>
                <a:rect b="b" l="l" r="r" t="t"/>
                <a:pathLst>
                  <a:path extrusionOk="0" h="2112" w="2240">
                    <a:moveTo>
                      <a:pt x="1150" y="0"/>
                    </a:moveTo>
                    <a:cubicBezTo>
                      <a:pt x="576" y="0"/>
                      <a:pt x="1" y="402"/>
                      <a:pt x="1" y="1135"/>
                    </a:cubicBezTo>
                    <a:lnTo>
                      <a:pt x="1" y="2111"/>
                    </a:lnTo>
                    <a:lnTo>
                      <a:pt x="835" y="1373"/>
                    </a:lnTo>
                    <a:cubicBezTo>
                      <a:pt x="1216" y="1040"/>
                      <a:pt x="1716" y="849"/>
                      <a:pt x="2240" y="849"/>
                    </a:cubicBezTo>
                    <a:cubicBezTo>
                      <a:pt x="2089" y="270"/>
                      <a:pt x="1620" y="0"/>
                      <a:pt x="1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"/>
              <p:cNvSpPr/>
              <p:nvPr/>
            </p:nvSpPr>
            <p:spPr>
              <a:xfrm>
                <a:off x="2465030" y="4203805"/>
                <a:ext cx="315440" cy="202959"/>
              </a:xfrm>
              <a:custGeom>
                <a:rect b="b" l="l" r="r" t="t"/>
                <a:pathLst>
                  <a:path extrusionOk="0" h="5931" w="9218">
                    <a:moveTo>
                      <a:pt x="977" y="1"/>
                    </a:moveTo>
                    <a:cubicBezTo>
                      <a:pt x="715" y="1"/>
                      <a:pt x="477" y="120"/>
                      <a:pt x="287" y="310"/>
                    </a:cubicBezTo>
                    <a:cubicBezTo>
                      <a:pt x="96" y="477"/>
                      <a:pt x="1" y="739"/>
                      <a:pt x="1" y="1001"/>
                    </a:cubicBezTo>
                    <a:lnTo>
                      <a:pt x="1" y="5621"/>
                    </a:lnTo>
                    <a:cubicBezTo>
                      <a:pt x="1" y="5788"/>
                      <a:pt x="120" y="5931"/>
                      <a:pt x="287" y="5931"/>
                    </a:cubicBezTo>
                    <a:lnTo>
                      <a:pt x="5169" y="5931"/>
                    </a:lnTo>
                    <a:cubicBezTo>
                      <a:pt x="5716" y="5931"/>
                      <a:pt x="6264" y="5716"/>
                      <a:pt x="6693" y="5335"/>
                    </a:cubicBezTo>
                    <a:lnTo>
                      <a:pt x="8884" y="3359"/>
                    </a:lnTo>
                    <a:cubicBezTo>
                      <a:pt x="9098" y="3168"/>
                      <a:pt x="9217" y="2906"/>
                      <a:pt x="9217" y="2620"/>
                    </a:cubicBezTo>
                    <a:cubicBezTo>
                      <a:pt x="9217" y="2335"/>
                      <a:pt x="9122" y="2073"/>
                      <a:pt x="8908" y="1882"/>
                    </a:cubicBezTo>
                    <a:lnTo>
                      <a:pt x="8908" y="1882"/>
                    </a:lnTo>
                    <a:lnTo>
                      <a:pt x="8955" y="1906"/>
                    </a:lnTo>
                    <a:cubicBezTo>
                      <a:pt x="8657" y="1608"/>
                      <a:pt x="8268" y="1459"/>
                      <a:pt x="7880" y="1459"/>
                    </a:cubicBezTo>
                    <a:cubicBezTo>
                      <a:pt x="7524" y="1459"/>
                      <a:pt x="7168" y="1584"/>
                      <a:pt x="6883" y="1834"/>
                    </a:cubicBezTo>
                    <a:lnTo>
                      <a:pt x="5169" y="3311"/>
                    </a:lnTo>
                    <a:lnTo>
                      <a:pt x="3287" y="3311"/>
                    </a:lnTo>
                    <a:cubicBezTo>
                      <a:pt x="2740" y="3311"/>
                      <a:pt x="2287" y="2858"/>
                      <a:pt x="2287" y="2311"/>
                    </a:cubicBezTo>
                    <a:lnTo>
                      <a:pt x="2287" y="1311"/>
                    </a:lnTo>
                    <a:cubicBezTo>
                      <a:pt x="2287" y="596"/>
                      <a:pt x="1692" y="1"/>
                      <a:pt x="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"/>
              <p:cNvSpPr/>
              <p:nvPr/>
            </p:nvSpPr>
            <p:spPr>
              <a:xfrm>
                <a:off x="2419414" y="4280355"/>
                <a:ext cx="24467" cy="126409"/>
              </a:xfrm>
              <a:custGeom>
                <a:rect b="b" l="l" r="r" t="t"/>
                <a:pathLst>
                  <a:path extrusionOk="0" h="3694" w="715">
                    <a:moveTo>
                      <a:pt x="321" y="0"/>
                    </a:moveTo>
                    <a:cubicBezTo>
                      <a:pt x="146" y="0"/>
                      <a:pt x="0" y="159"/>
                      <a:pt x="0" y="360"/>
                    </a:cubicBezTo>
                    <a:lnTo>
                      <a:pt x="0" y="3336"/>
                    </a:lnTo>
                    <a:cubicBezTo>
                      <a:pt x="0" y="3574"/>
                      <a:pt x="179" y="3694"/>
                      <a:pt x="358" y="3694"/>
                    </a:cubicBezTo>
                    <a:cubicBezTo>
                      <a:pt x="536" y="3694"/>
                      <a:pt x="715" y="3574"/>
                      <a:pt x="715" y="3336"/>
                    </a:cubicBezTo>
                    <a:lnTo>
                      <a:pt x="715" y="360"/>
                    </a:lnTo>
                    <a:cubicBezTo>
                      <a:pt x="715" y="145"/>
                      <a:pt x="548" y="2"/>
                      <a:pt x="358" y="2"/>
                    </a:cubicBezTo>
                    <a:cubicBezTo>
                      <a:pt x="345" y="1"/>
                      <a:pt x="333" y="0"/>
                      <a:pt x="3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2"/>
              <p:cNvSpPr/>
              <p:nvPr/>
            </p:nvSpPr>
            <p:spPr>
              <a:xfrm>
                <a:off x="2538397" y="4045708"/>
                <a:ext cx="124698" cy="36718"/>
              </a:xfrm>
              <a:custGeom>
                <a:rect b="b" l="l" r="r" t="t"/>
                <a:pathLst>
                  <a:path extrusionOk="0" h="1073" w="3644">
                    <a:moveTo>
                      <a:pt x="715" y="1"/>
                    </a:moveTo>
                    <a:cubicBezTo>
                      <a:pt x="0" y="1"/>
                      <a:pt x="0" y="1072"/>
                      <a:pt x="715" y="1072"/>
                    </a:cubicBezTo>
                    <a:lnTo>
                      <a:pt x="2929" y="1072"/>
                    </a:lnTo>
                    <a:cubicBezTo>
                      <a:pt x="3644" y="1049"/>
                      <a:pt x="3644" y="1"/>
                      <a:pt x="2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"/>
              <p:cNvSpPr/>
              <p:nvPr/>
            </p:nvSpPr>
            <p:spPr>
              <a:xfrm>
                <a:off x="2538397" y="4106038"/>
                <a:ext cx="124698" cy="36684"/>
              </a:xfrm>
              <a:custGeom>
                <a:rect b="b" l="l" r="r" t="t"/>
                <a:pathLst>
                  <a:path extrusionOk="0" h="1072" w="3644">
                    <a:moveTo>
                      <a:pt x="715" y="0"/>
                    </a:moveTo>
                    <a:cubicBezTo>
                      <a:pt x="0" y="0"/>
                      <a:pt x="0" y="1072"/>
                      <a:pt x="715" y="1072"/>
                    </a:cubicBezTo>
                    <a:lnTo>
                      <a:pt x="2929" y="1072"/>
                    </a:lnTo>
                    <a:cubicBezTo>
                      <a:pt x="3644" y="1072"/>
                      <a:pt x="3644" y="0"/>
                      <a:pt x="29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"/>
              <p:cNvSpPr/>
              <p:nvPr/>
            </p:nvSpPr>
            <p:spPr>
              <a:xfrm>
                <a:off x="2540006" y="4166334"/>
                <a:ext cx="120660" cy="36684"/>
              </a:xfrm>
              <a:custGeom>
                <a:rect b="b" l="l" r="r" t="t"/>
                <a:pathLst>
                  <a:path extrusionOk="0" h="1072" w="3526">
                    <a:moveTo>
                      <a:pt x="668" y="0"/>
                    </a:moveTo>
                    <a:cubicBezTo>
                      <a:pt x="1" y="48"/>
                      <a:pt x="1" y="1024"/>
                      <a:pt x="668" y="1072"/>
                    </a:cubicBezTo>
                    <a:lnTo>
                      <a:pt x="2882" y="1072"/>
                    </a:lnTo>
                    <a:cubicBezTo>
                      <a:pt x="3525" y="1024"/>
                      <a:pt x="3525" y="48"/>
                      <a:pt x="28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6" name="Google Shape;766;p2"/>
            <p:cNvSpPr/>
            <p:nvPr/>
          </p:nvSpPr>
          <p:spPr>
            <a:xfrm>
              <a:off x="5453088" y="3724438"/>
              <a:ext cx="383880" cy="366770"/>
            </a:xfrm>
            <a:custGeom>
              <a:rect b="b" l="l" r="r" t="t"/>
              <a:pathLst>
                <a:path extrusionOk="0" h="10718" w="11218">
                  <a:moveTo>
                    <a:pt x="4418" y="1721"/>
                  </a:moveTo>
                  <a:cubicBezTo>
                    <a:pt x="4567" y="1721"/>
                    <a:pt x="4716" y="1817"/>
                    <a:pt x="4740" y="2007"/>
                  </a:cubicBezTo>
                  <a:lnTo>
                    <a:pt x="4740" y="2364"/>
                  </a:lnTo>
                  <a:lnTo>
                    <a:pt x="5169" y="2364"/>
                  </a:lnTo>
                  <a:cubicBezTo>
                    <a:pt x="5184" y="2363"/>
                    <a:pt x="5198" y="2362"/>
                    <a:pt x="5212" y="2362"/>
                  </a:cubicBezTo>
                  <a:cubicBezTo>
                    <a:pt x="5630" y="2362"/>
                    <a:pt x="5630" y="3010"/>
                    <a:pt x="5212" y="3010"/>
                  </a:cubicBezTo>
                  <a:cubicBezTo>
                    <a:pt x="5198" y="3010"/>
                    <a:pt x="5184" y="3009"/>
                    <a:pt x="5169" y="3007"/>
                  </a:cubicBezTo>
                  <a:lnTo>
                    <a:pt x="4073" y="3007"/>
                  </a:lnTo>
                  <a:cubicBezTo>
                    <a:pt x="3883" y="3007"/>
                    <a:pt x="3716" y="3150"/>
                    <a:pt x="3716" y="3365"/>
                  </a:cubicBezTo>
                  <a:cubicBezTo>
                    <a:pt x="3716" y="3460"/>
                    <a:pt x="3764" y="3555"/>
                    <a:pt x="3835" y="3603"/>
                  </a:cubicBezTo>
                  <a:cubicBezTo>
                    <a:pt x="3883" y="3674"/>
                    <a:pt x="3978" y="3722"/>
                    <a:pt x="4073" y="3722"/>
                  </a:cubicBezTo>
                  <a:lnTo>
                    <a:pt x="4764" y="3722"/>
                  </a:lnTo>
                  <a:cubicBezTo>
                    <a:pt x="5645" y="3722"/>
                    <a:pt x="6074" y="4794"/>
                    <a:pt x="5454" y="5413"/>
                  </a:cubicBezTo>
                  <a:cubicBezTo>
                    <a:pt x="5288" y="5603"/>
                    <a:pt x="5026" y="5698"/>
                    <a:pt x="4764" y="5698"/>
                  </a:cubicBezTo>
                  <a:lnTo>
                    <a:pt x="4740" y="5698"/>
                  </a:lnTo>
                  <a:lnTo>
                    <a:pt x="4740" y="6080"/>
                  </a:lnTo>
                  <a:cubicBezTo>
                    <a:pt x="4728" y="6258"/>
                    <a:pt x="4579" y="6347"/>
                    <a:pt x="4430" y="6347"/>
                  </a:cubicBezTo>
                  <a:cubicBezTo>
                    <a:pt x="4282" y="6347"/>
                    <a:pt x="4133" y="6258"/>
                    <a:pt x="4121" y="6080"/>
                  </a:cubicBezTo>
                  <a:lnTo>
                    <a:pt x="4121" y="5698"/>
                  </a:lnTo>
                  <a:lnTo>
                    <a:pt x="3668" y="5698"/>
                  </a:lnTo>
                  <a:cubicBezTo>
                    <a:pt x="3263" y="5698"/>
                    <a:pt x="3263" y="5079"/>
                    <a:pt x="3668" y="5079"/>
                  </a:cubicBezTo>
                  <a:lnTo>
                    <a:pt x="4764" y="5079"/>
                  </a:lnTo>
                  <a:cubicBezTo>
                    <a:pt x="4859" y="5079"/>
                    <a:pt x="4954" y="5056"/>
                    <a:pt x="5026" y="4984"/>
                  </a:cubicBezTo>
                  <a:cubicBezTo>
                    <a:pt x="5169" y="4841"/>
                    <a:pt x="5169" y="4603"/>
                    <a:pt x="5026" y="4460"/>
                  </a:cubicBezTo>
                  <a:cubicBezTo>
                    <a:pt x="4954" y="4413"/>
                    <a:pt x="4859" y="4365"/>
                    <a:pt x="4764" y="4365"/>
                  </a:cubicBezTo>
                  <a:lnTo>
                    <a:pt x="4073" y="4365"/>
                  </a:lnTo>
                  <a:cubicBezTo>
                    <a:pt x="3525" y="4365"/>
                    <a:pt x="3097" y="3912"/>
                    <a:pt x="3097" y="3388"/>
                  </a:cubicBezTo>
                  <a:cubicBezTo>
                    <a:pt x="3097" y="2841"/>
                    <a:pt x="3525" y="2388"/>
                    <a:pt x="4073" y="2388"/>
                  </a:cubicBezTo>
                  <a:lnTo>
                    <a:pt x="4097" y="2388"/>
                  </a:lnTo>
                  <a:lnTo>
                    <a:pt x="4097" y="2007"/>
                  </a:lnTo>
                  <a:cubicBezTo>
                    <a:pt x="4121" y="1817"/>
                    <a:pt x="4270" y="1721"/>
                    <a:pt x="4418" y="1721"/>
                  </a:cubicBezTo>
                  <a:close/>
                  <a:moveTo>
                    <a:pt x="4413" y="0"/>
                  </a:moveTo>
                  <a:cubicBezTo>
                    <a:pt x="3383" y="0"/>
                    <a:pt x="2353" y="394"/>
                    <a:pt x="1573" y="1174"/>
                  </a:cubicBezTo>
                  <a:cubicBezTo>
                    <a:pt x="49" y="2698"/>
                    <a:pt x="1" y="5175"/>
                    <a:pt x="1477" y="6746"/>
                  </a:cubicBezTo>
                  <a:cubicBezTo>
                    <a:pt x="2265" y="7598"/>
                    <a:pt x="3346" y="8037"/>
                    <a:pt x="4432" y="8037"/>
                  </a:cubicBezTo>
                  <a:cubicBezTo>
                    <a:pt x="5351" y="8037"/>
                    <a:pt x="6273" y="7723"/>
                    <a:pt x="7026" y="7080"/>
                  </a:cubicBezTo>
                  <a:lnTo>
                    <a:pt x="7383" y="7413"/>
                  </a:lnTo>
                  <a:cubicBezTo>
                    <a:pt x="7169" y="7818"/>
                    <a:pt x="7240" y="8294"/>
                    <a:pt x="7574" y="8604"/>
                  </a:cubicBezTo>
                  <a:lnTo>
                    <a:pt x="9384" y="10414"/>
                  </a:lnTo>
                  <a:cubicBezTo>
                    <a:pt x="9574" y="10616"/>
                    <a:pt x="9836" y="10717"/>
                    <a:pt x="10098" y="10717"/>
                  </a:cubicBezTo>
                  <a:cubicBezTo>
                    <a:pt x="10360" y="10717"/>
                    <a:pt x="10622" y="10616"/>
                    <a:pt x="10813" y="10414"/>
                  </a:cubicBezTo>
                  <a:cubicBezTo>
                    <a:pt x="11217" y="10009"/>
                    <a:pt x="11217" y="9366"/>
                    <a:pt x="10813" y="8961"/>
                  </a:cubicBezTo>
                  <a:lnTo>
                    <a:pt x="10813" y="8985"/>
                  </a:lnTo>
                  <a:lnTo>
                    <a:pt x="9003" y="7175"/>
                  </a:lnTo>
                  <a:cubicBezTo>
                    <a:pt x="8811" y="6969"/>
                    <a:pt x="8556" y="6863"/>
                    <a:pt x="8293" y="6863"/>
                  </a:cubicBezTo>
                  <a:cubicBezTo>
                    <a:pt x="8131" y="6863"/>
                    <a:pt x="7966" y="6903"/>
                    <a:pt x="7812" y="6984"/>
                  </a:cubicBezTo>
                  <a:lnTo>
                    <a:pt x="7479" y="6627"/>
                  </a:lnTo>
                  <a:cubicBezTo>
                    <a:pt x="8884" y="4984"/>
                    <a:pt x="8717" y="2531"/>
                    <a:pt x="7145" y="1079"/>
                  </a:cubicBezTo>
                  <a:cubicBezTo>
                    <a:pt x="6378" y="358"/>
                    <a:pt x="5395" y="0"/>
                    <a:pt x="4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2"/>
          <p:cNvSpPr txBox="1"/>
          <p:nvPr/>
        </p:nvSpPr>
        <p:spPr>
          <a:xfrm>
            <a:off x="407454" y="693496"/>
            <a:ext cx="6979003" cy="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b="1" lang="en-US" sz="4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Scenario</a:t>
            </a:r>
            <a:endParaRPr b="1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"/>
          <p:cNvSpPr txBox="1"/>
          <p:nvPr/>
        </p:nvSpPr>
        <p:spPr>
          <a:xfrm>
            <a:off x="554392" y="1808252"/>
            <a:ext cx="6467511" cy="32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"/>
          <p:cNvSpPr txBox="1"/>
          <p:nvPr/>
        </p:nvSpPr>
        <p:spPr>
          <a:xfrm>
            <a:off x="5613991" y="6443365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"/>
          <p:cNvSpPr txBox="1"/>
          <p:nvPr/>
        </p:nvSpPr>
        <p:spPr>
          <a:xfrm>
            <a:off x="554392" y="1829790"/>
            <a:ext cx="6467511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"/>
          <p:cNvSpPr txBox="1"/>
          <p:nvPr/>
        </p:nvSpPr>
        <p:spPr>
          <a:xfrm>
            <a:off x="572239" y="1917255"/>
            <a:ext cx="6467511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"/>
          <p:cNvSpPr txBox="1"/>
          <p:nvPr/>
        </p:nvSpPr>
        <p:spPr>
          <a:xfrm>
            <a:off x="407454" y="1576220"/>
            <a:ext cx="6467511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 Background: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retail chain, SuperStore, sells various consumer products across multiple states in the U.S.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Overview: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dataset contains detailed transaction records from SuperStore from </a:t>
            </a:r>
            <a:r>
              <a:rPr lang="en-US" sz="1600"/>
              <a:t>2014 to 2017.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columns in the dataset include: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Date: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 of each order.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Information: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ID, customer name, segment, and region.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Information: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category (Technology, Furniture, Office Supplies), sub-category, product ID, and product name.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 and Financials: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 amount, profit, discount applied, and quantity ordered.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0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20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1" name="Google Shape;1721;p20"/>
          <p:cNvGrpSpPr/>
          <p:nvPr/>
        </p:nvGrpSpPr>
        <p:grpSpPr>
          <a:xfrm>
            <a:off x="683920" y="5557078"/>
            <a:ext cx="509154" cy="495201"/>
            <a:chOff x="-1183550" y="3586525"/>
            <a:chExt cx="296175" cy="290550"/>
          </a:xfrm>
        </p:grpSpPr>
        <p:sp>
          <p:nvSpPr>
            <p:cNvPr id="1722" name="Google Shape;1722;p20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1" name="Google Shape;1731;p20"/>
          <p:cNvSpPr txBox="1"/>
          <p:nvPr/>
        </p:nvSpPr>
        <p:spPr>
          <a:xfrm>
            <a:off x="1193075" y="5522788"/>
            <a:ext cx="10396413" cy="160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Canon remained the best-selling copier brand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 the low-sales regions from 2015 to 2017, especially in 2016, with outstanding sales. Additionally,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Hewlett-Packard (HP) showed strong growth from 2016 to 2017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Besides,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Sharp and Brother have withdrawn from the market since 2016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indicating the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fierce competition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within the industry in low-sales regions.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2" name="Google Shape;17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20" y="279190"/>
            <a:ext cx="5851416" cy="516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6520" y="279190"/>
            <a:ext cx="4930317" cy="516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20"/>
          <p:cNvSpPr txBox="1"/>
          <p:nvPr/>
        </p:nvSpPr>
        <p:spPr>
          <a:xfrm>
            <a:off x="5585210" y="6424921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1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21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21"/>
          <p:cNvGrpSpPr/>
          <p:nvPr/>
        </p:nvGrpSpPr>
        <p:grpSpPr>
          <a:xfrm>
            <a:off x="1095400" y="5775274"/>
            <a:ext cx="509154" cy="495201"/>
            <a:chOff x="-1183550" y="3586525"/>
            <a:chExt cx="296175" cy="290550"/>
          </a:xfrm>
        </p:grpSpPr>
        <p:sp>
          <p:nvSpPr>
            <p:cNvPr id="1742" name="Google Shape;1742;p21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1" name="Google Shape;1751;p21"/>
          <p:cNvSpPr txBox="1"/>
          <p:nvPr/>
        </p:nvSpPr>
        <p:spPr>
          <a:xfrm>
            <a:off x="1553176" y="5640469"/>
            <a:ext cx="10684525" cy="1377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both Canon and HP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raised prices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 2016 and 2017, respectively, this did not impact the sales. Even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is not the reason impacting the sales and profit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in low-sales regions.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2" name="Google Shape;17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925" y="381925"/>
            <a:ext cx="5243774" cy="51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21"/>
          <p:cNvSpPr txBox="1"/>
          <p:nvPr/>
        </p:nvSpPr>
        <p:spPr>
          <a:xfrm>
            <a:off x="5768457" y="6408701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4" name="Google Shape;17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525" y="428750"/>
            <a:ext cx="5770173" cy="50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2"/>
          <p:cNvSpPr/>
          <p:nvPr/>
        </p:nvSpPr>
        <p:spPr>
          <a:xfrm>
            <a:off x="0" y="5208233"/>
            <a:ext cx="12192000" cy="164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22"/>
          <p:cNvSpPr txBox="1"/>
          <p:nvPr>
            <p:ph type="title"/>
          </p:nvPr>
        </p:nvSpPr>
        <p:spPr>
          <a:xfrm>
            <a:off x="913009" y="5476631"/>
            <a:ext cx="10272000" cy="6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46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sz="4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1" name="Google Shape;1761;p22"/>
          <p:cNvGrpSpPr/>
          <p:nvPr/>
        </p:nvGrpSpPr>
        <p:grpSpPr>
          <a:xfrm>
            <a:off x="11097660" y="5400847"/>
            <a:ext cx="827317" cy="690987"/>
            <a:chOff x="1428800" y="3101325"/>
            <a:chExt cx="961550" cy="803100"/>
          </a:xfrm>
        </p:grpSpPr>
        <p:sp>
          <p:nvSpPr>
            <p:cNvPr id="1762" name="Google Shape;1762;p22"/>
            <p:cNvSpPr/>
            <p:nvPr/>
          </p:nvSpPr>
          <p:spPr>
            <a:xfrm>
              <a:off x="1428800" y="3204725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1953350" y="3101325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1952525" y="3466575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5" name="Google Shape;1765;p22"/>
          <p:cNvSpPr txBox="1"/>
          <p:nvPr/>
        </p:nvSpPr>
        <p:spPr>
          <a:xfrm>
            <a:off x="5638913" y="6364327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0" name="Google Shape;1770;p23"/>
          <p:cNvGrpSpPr/>
          <p:nvPr/>
        </p:nvGrpSpPr>
        <p:grpSpPr>
          <a:xfrm>
            <a:off x="10530200" y="517967"/>
            <a:ext cx="1282067" cy="1070800"/>
            <a:chOff x="4781075" y="719300"/>
            <a:chExt cx="961550" cy="803100"/>
          </a:xfrm>
        </p:grpSpPr>
        <p:sp>
          <p:nvSpPr>
            <p:cNvPr id="1771" name="Google Shape;1771;p23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3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3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4" name="Google Shape;1774;p23"/>
          <p:cNvGrpSpPr/>
          <p:nvPr/>
        </p:nvGrpSpPr>
        <p:grpSpPr>
          <a:xfrm>
            <a:off x="286767" y="652300"/>
            <a:ext cx="988533" cy="997400"/>
            <a:chOff x="1549600" y="449100"/>
            <a:chExt cx="741400" cy="748050"/>
          </a:xfrm>
        </p:grpSpPr>
        <p:sp>
          <p:nvSpPr>
            <p:cNvPr id="1775" name="Google Shape;1775;p23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3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3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0" name="Google Shape;1780;p23"/>
          <p:cNvSpPr/>
          <p:nvPr/>
        </p:nvSpPr>
        <p:spPr>
          <a:xfrm>
            <a:off x="8509000" y="6254900"/>
            <a:ext cx="1950000" cy="248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1" name="Google Shape;1781;p23"/>
          <p:cNvGrpSpPr/>
          <p:nvPr/>
        </p:nvGrpSpPr>
        <p:grpSpPr>
          <a:xfrm>
            <a:off x="8719583" y="5561452"/>
            <a:ext cx="1461692" cy="808542"/>
            <a:chOff x="239224" y="3962464"/>
            <a:chExt cx="1096269" cy="606407"/>
          </a:xfrm>
        </p:grpSpPr>
        <p:grpSp>
          <p:nvGrpSpPr>
            <p:cNvPr id="1782" name="Google Shape;1782;p23"/>
            <p:cNvGrpSpPr/>
            <p:nvPr/>
          </p:nvGrpSpPr>
          <p:grpSpPr>
            <a:xfrm>
              <a:off x="923960" y="4386623"/>
              <a:ext cx="411533" cy="180448"/>
              <a:chOff x="7800560" y="4390223"/>
              <a:chExt cx="411533" cy="180448"/>
            </a:xfrm>
          </p:grpSpPr>
          <p:sp>
            <p:nvSpPr>
              <p:cNvPr id="1783" name="Google Shape;1783;p23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3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3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3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3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3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3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rect b="b" l="l" r="r" t="t"/>
                <a:pathLst>
                  <a:path extrusionOk="0" h="6439" w="1436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3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3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3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3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rect b="b" l="l" r="r" t="t"/>
                <a:pathLst>
                  <a:path extrusionOk="0" h="7873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3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rect b="b" l="l" r="r" t="t"/>
                <a:pathLst>
                  <a:path extrusionOk="0" h="6472" w="1435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3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3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3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3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3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3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3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3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3" name="Google Shape;1803;p23"/>
            <p:cNvGrpSpPr/>
            <p:nvPr/>
          </p:nvGrpSpPr>
          <p:grpSpPr>
            <a:xfrm>
              <a:off x="239224" y="3962464"/>
              <a:ext cx="550856" cy="606407"/>
              <a:chOff x="8259624" y="3964264"/>
              <a:chExt cx="550856" cy="606407"/>
            </a:xfrm>
          </p:grpSpPr>
          <p:sp>
            <p:nvSpPr>
              <p:cNvPr id="1804" name="Google Shape;1804;p23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3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3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3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3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3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3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rect b="b" l="l" r="r" t="t"/>
                <a:pathLst>
                  <a:path extrusionOk="0" h="7907" w="33725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3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3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3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3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rect b="b" l="l" r="r" t="t"/>
                <a:pathLst>
                  <a:path extrusionOk="0" h="7907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3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3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3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3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rect b="b" l="l" r="r" t="t"/>
                <a:pathLst>
                  <a:path extrusionOk="0" h="735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3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rect b="b" l="l" r="r" t="t"/>
                <a:pathLst>
                  <a:path extrusionOk="0" h="27934" w="28788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rect b="b" l="l" r="r" t="t"/>
                <a:pathLst>
                  <a:path extrusionOk="0" h="29856" w="29855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3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rect b="b" l="l" r="r" t="t"/>
                <a:pathLst>
                  <a:path extrusionOk="0" h="28700" w="29522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3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rect b="b" l="l" r="r" t="t"/>
                <a:pathLst>
                  <a:path extrusionOk="0" h="17180" w="10609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3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rect b="b" l="l" r="r" t="t"/>
                <a:pathLst>
                  <a:path extrusionOk="0" h="21060" w="21116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40" name="Google Shape;1840;p23"/>
          <p:cNvSpPr txBox="1"/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Key Insights Summary</a:t>
            </a:r>
            <a:endParaRPr/>
          </a:p>
        </p:txBody>
      </p:sp>
      <p:sp>
        <p:nvSpPr>
          <p:cNvPr id="1841" name="Google Shape;1841;p23"/>
          <p:cNvSpPr txBox="1"/>
          <p:nvPr/>
        </p:nvSpPr>
        <p:spPr>
          <a:xfrm>
            <a:off x="857250" y="1862272"/>
            <a:ext cx="10871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1.   High Profitability of Copier Products: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Copiers are a special product line, distinct from FMCGs, with a long 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lifecycle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high investment value.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2.   East and West Regions (High Revenue):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Main Customers: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Consumer and Home Office segments, with Home Office showing strong growth potential.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Pricing Insensitivity: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Sales growth remains strong even when prices rise or discounts are reduced.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Brand Dynamics: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Canon dominates the Copier market, followed by HP, Sharp, and Brother.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3.   South and Central Regions (Lower Revenue):</a:t>
            </a:r>
            <a:endParaRPr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Main Customers: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 Corporate segment, but with fluctuating and declining growth.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Pricing Insensitivity: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Similar to other regions, Corporate consumers are not sensitive to pricing or discounts.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Brand Competition: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Canon and HP have emerged as the primary competitors in the Copier market from 2016 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onwards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842" name="Google Shape;1842;p23"/>
          <p:cNvSpPr txBox="1"/>
          <p:nvPr/>
        </p:nvSpPr>
        <p:spPr>
          <a:xfrm>
            <a:off x="5693566" y="6468355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24"/>
          <p:cNvGrpSpPr/>
          <p:nvPr/>
        </p:nvGrpSpPr>
        <p:grpSpPr>
          <a:xfrm>
            <a:off x="10530200" y="517967"/>
            <a:ext cx="1282067" cy="1070800"/>
            <a:chOff x="4781075" y="719300"/>
            <a:chExt cx="961550" cy="803100"/>
          </a:xfrm>
        </p:grpSpPr>
        <p:sp>
          <p:nvSpPr>
            <p:cNvPr id="1848" name="Google Shape;1848;p24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4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4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1" name="Google Shape;1851;p24"/>
          <p:cNvGrpSpPr/>
          <p:nvPr/>
        </p:nvGrpSpPr>
        <p:grpSpPr>
          <a:xfrm>
            <a:off x="286767" y="652300"/>
            <a:ext cx="988533" cy="997400"/>
            <a:chOff x="1549600" y="449100"/>
            <a:chExt cx="741400" cy="748050"/>
          </a:xfrm>
        </p:grpSpPr>
        <p:sp>
          <p:nvSpPr>
            <p:cNvPr id="1852" name="Google Shape;1852;p24"/>
            <p:cNvSpPr/>
            <p:nvPr/>
          </p:nvSpPr>
          <p:spPr>
            <a:xfrm>
              <a:off x="1549600" y="521650"/>
              <a:ext cx="675525" cy="675500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1716400" y="688425"/>
              <a:ext cx="343600" cy="341950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1877350" y="503100"/>
              <a:ext cx="361950" cy="363825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2187575" y="480775"/>
              <a:ext cx="74225" cy="74250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4"/>
            <p:cNvSpPr/>
            <p:nvPr/>
          </p:nvSpPr>
          <p:spPr>
            <a:xfrm>
              <a:off x="2220100" y="449100"/>
              <a:ext cx="70900" cy="72575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7" name="Google Shape;1857;p24"/>
          <p:cNvSpPr/>
          <p:nvPr/>
        </p:nvSpPr>
        <p:spPr>
          <a:xfrm>
            <a:off x="8509000" y="6254900"/>
            <a:ext cx="1950000" cy="248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8" name="Google Shape;1858;p24"/>
          <p:cNvGrpSpPr/>
          <p:nvPr/>
        </p:nvGrpSpPr>
        <p:grpSpPr>
          <a:xfrm>
            <a:off x="8719583" y="5561452"/>
            <a:ext cx="1461692" cy="808542"/>
            <a:chOff x="239224" y="3962464"/>
            <a:chExt cx="1096269" cy="606407"/>
          </a:xfrm>
        </p:grpSpPr>
        <p:grpSp>
          <p:nvGrpSpPr>
            <p:cNvPr id="1859" name="Google Shape;1859;p24"/>
            <p:cNvGrpSpPr/>
            <p:nvPr/>
          </p:nvGrpSpPr>
          <p:grpSpPr>
            <a:xfrm>
              <a:off x="923960" y="4386623"/>
              <a:ext cx="411533" cy="180448"/>
              <a:chOff x="7800560" y="4390223"/>
              <a:chExt cx="411533" cy="180448"/>
            </a:xfrm>
          </p:grpSpPr>
          <p:sp>
            <p:nvSpPr>
              <p:cNvPr id="1860" name="Google Shape;1860;p24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24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24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24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24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24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4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rect b="b" l="l" r="r" t="t"/>
                <a:pathLst>
                  <a:path extrusionOk="0" h="6439" w="1436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4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4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4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4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rect b="b" l="l" r="r" t="t"/>
                <a:pathLst>
                  <a:path extrusionOk="0" h="7873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4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rect b="b" l="l" r="r" t="t"/>
                <a:pathLst>
                  <a:path extrusionOk="0" h="6472" w="1435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4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4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24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24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24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24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24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24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0" name="Google Shape;1880;p24"/>
            <p:cNvGrpSpPr/>
            <p:nvPr/>
          </p:nvGrpSpPr>
          <p:grpSpPr>
            <a:xfrm>
              <a:off x="239224" y="3962464"/>
              <a:ext cx="550856" cy="606407"/>
              <a:chOff x="8259624" y="3964264"/>
              <a:chExt cx="550856" cy="606407"/>
            </a:xfrm>
          </p:grpSpPr>
          <p:sp>
            <p:nvSpPr>
              <p:cNvPr id="1881" name="Google Shape;1881;p24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4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4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4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4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4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4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24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24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24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24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rect b="b" l="l" r="r" t="t"/>
                <a:pathLst>
                  <a:path extrusionOk="0" h="7907" w="33725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4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rect b="b" l="l" r="r" t="t"/>
                <a:pathLst>
                  <a:path extrusionOk="0" h="7907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rect b="b" l="l" r="r" t="t"/>
                <a:pathLst>
                  <a:path extrusionOk="0" h="735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rect b="b" l="l" r="r" t="t"/>
                <a:pathLst>
                  <a:path extrusionOk="0" h="27934" w="28788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rect b="b" l="l" r="r" t="t"/>
                <a:pathLst>
                  <a:path extrusionOk="0" h="29856" w="29855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rect b="b" l="l" r="r" t="t"/>
                <a:pathLst>
                  <a:path extrusionOk="0" h="28700" w="29522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rect b="b" l="l" r="r" t="t"/>
                <a:pathLst>
                  <a:path extrusionOk="0" h="17180" w="10609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rect b="b" l="l" r="r" t="t"/>
                <a:pathLst>
                  <a:path extrusionOk="0" h="21060" w="21116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17" name="Google Shape;1917;p24"/>
          <p:cNvSpPr txBox="1"/>
          <p:nvPr>
            <p:ph type="title"/>
          </p:nvPr>
        </p:nvSpPr>
        <p:spPr>
          <a:xfrm>
            <a:off x="964600" y="332588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</p:txBody>
      </p:sp>
      <p:sp>
        <p:nvSpPr>
          <p:cNvPr id="1918" name="Google Shape;1918;p24"/>
          <p:cNvSpPr txBox="1"/>
          <p:nvPr/>
        </p:nvSpPr>
        <p:spPr>
          <a:xfrm>
            <a:off x="1117001" y="1342198"/>
            <a:ext cx="10490400" cy="44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Focus on High Revenue Areas (East and West):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 Prioritise Home Office Segment: 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Promote Copiers 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from Canon and HP </a:t>
            </a:r>
            <a:r>
              <a:rPr lang="en-US" sz="15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(with features like fast printing, compact design, and mobile connectivity).</a:t>
            </a:r>
            <a:endParaRPr sz="1100"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Leverage Brand Leadership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Capitalise on the dominance of Canon and HP in these regions to maintain brand preference and customer trust.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Reduce Discounts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As sales are not sensitive to discounts in these regions, focus on maintaining consistent pricing while emphasising product quality and value.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2. Drive Growth in Low Revenue Areas (South and Central):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F1F1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Target Corporate Segment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Tailor marketing efforts towards corporate customers, who are the primary revenue contributors in these regions, even with fluctuating sales patterns.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Font typeface="Arial"/>
              <a:buChar char="•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Strategic Pricing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Maintain competitive pricing without heavy reliance on discounts, as discounts were not identified as a key driver of sales.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24"/>
          <p:cNvSpPr txBox="1"/>
          <p:nvPr/>
        </p:nvSpPr>
        <p:spPr>
          <a:xfrm>
            <a:off x="5670727" y="6449070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4" name="Google Shape;1924;p26"/>
          <p:cNvGrpSpPr/>
          <p:nvPr/>
        </p:nvGrpSpPr>
        <p:grpSpPr>
          <a:xfrm>
            <a:off x="-243155" y="1825737"/>
            <a:ext cx="6792253" cy="3914568"/>
            <a:chOff x="12553" y="1292880"/>
            <a:chExt cx="6347900" cy="3658475"/>
          </a:xfrm>
        </p:grpSpPr>
        <p:sp>
          <p:nvSpPr>
            <p:cNvPr id="1925" name="Google Shape;1925;p26"/>
            <p:cNvSpPr/>
            <p:nvPr/>
          </p:nvSpPr>
          <p:spPr>
            <a:xfrm>
              <a:off x="12553" y="1292880"/>
              <a:ext cx="6347900" cy="3658475"/>
            </a:xfrm>
            <a:custGeom>
              <a:rect b="b" l="l" r="r" t="t"/>
              <a:pathLst>
                <a:path extrusionOk="0" h="146339" w="253916">
                  <a:moveTo>
                    <a:pt x="253916" y="1"/>
                  </a:moveTo>
                  <a:lnTo>
                    <a:pt x="223060" y="16246"/>
                  </a:lnTo>
                  <a:lnTo>
                    <a:pt x="230999" y="22517"/>
                  </a:lnTo>
                  <a:lnTo>
                    <a:pt x="205548" y="53739"/>
                  </a:lnTo>
                  <a:lnTo>
                    <a:pt x="171790" y="29589"/>
                  </a:lnTo>
                  <a:lnTo>
                    <a:pt x="119253" y="84628"/>
                  </a:lnTo>
                  <a:lnTo>
                    <a:pt x="77957" y="60878"/>
                  </a:lnTo>
                  <a:lnTo>
                    <a:pt x="1" y="129260"/>
                  </a:lnTo>
                  <a:lnTo>
                    <a:pt x="1" y="146339"/>
                  </a:lnTo>
                  <a:lnTo>
                    <a:pt x="79625" y="72553"/>
                  </a:lnTo>
                  <a:lnTo>
                    <a:pt x="119453" y="97070"/>
                  </a:lnTo>
                  <a:lnTo>
                    <a:pt x="173225" y="43132"/>
                  </a:lnTo>
                  <a:lnTo>
                    <a:pt x="207216" y="67316"/>
                  </a:lnTo>
                  <a:lnTo>
                    <a:pt x="238905" y="28555"/>
                  </a:lnTo>
                  <a:lnTo>
                    <a:pt x="246410" y="34592"/>
                  </a:lnTo>
                  <a:lnTo>
                    <a:pt x="253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6"/>
            <p:cNvSpPr/>
            <p:nvPr/>
          </p:nvSpPr>
          <p:spPr>
            <a:xfrm>
              <a:off x="1752153" y="2756480"/>
              <a:ext cx="437000" cy="398500"/>
            </a:xfrm>
            <a:custGeom>
              <a:rect b="b" l="l" r="r" t="t"/>
              <a:pathLst>
                <a:path extrusionOk="0" h="15940" w="17480">
                  <a:moveTo>
                    <a:pt x="8745" y="1"/>
                  </a:moveTo>
                  <a:cubicBezTo>
                    <a:pt x="5120" y="1"/>
                    <a:pt x="1834" y="2495"/>
                    <a:pt x="1001" y="6203"/>
                  </a:cubicBezTo>
                  <a:cubicBezTo>
                    <a:pt x="0" y="10506"/>
                    <a:pt x="2702" y="14743"/>
                    <a:pt x="7005" y="15743"/>
                  </a:cubicBezTo>
                  <a:cubicBezTo>
                    <a:pt x="7591" y="15876"/>
                    <a:pt x="8177" y="15940"/>
                    <a:pt x="8754" y="15940"/>
                  </a:cubicBezTo>
                  <a:cubicBezTo>
                    <a:pt x="12384" y="15940"/>
                    <a:pt x="15677" y="13423"/>
                    <a:pt x="16512" y="9739"/>
                  </a:cubicBezTo>
                  <a:cubicBezTo>
                    <a:pt x="17479" y="5436"/>
                    <a:pt x="14811" y="1166"/>
                    <a:pt x="10508" y="199"/>
                  </a:cubicBezTo>
                  <a:cubicBezTo>
                    <a:pt x="9917" y="65"/>
                    <a:pt x="9327" y="1"/>
                    <a:pt x="8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6"/>
            <p:cNvSpPr/>
            <p:nvPr/>
          </p:nvSpPr>
          <p:spPr>
            <a:xfrm>
              <a:off x="4107978" y="1999130"/>
              <a:ext cx="452850" cy="398475"/>
            </a:xfrm>
            <a:custGeom>
              <a:rect b="b" l="l" r="r" t="t"/>
              <a:pathLst>
                <a:path extrusionOk="0" h="15939" w="18114">
                  <a:moveTo>
                    <a:pt x="9058" y="1"/>
                  </a:moveTo>
                  <a:cubicBezTo>
                    <a:pt x="8027" y="1"/>
                    <a:pt x="6980" y="205"/>
                    <a:pt x="5972" y="638"/>
                  </a:cubicBezTo>
                  <a:cubicBezTo>
                    <a:pt x="1902" y="2339"/>
                    <a:pt x="1" y="7009"/>
                    <a:pt x="1702" y="11046"/>
                  </a:cubicBezTo>
                  <a:cubicBezTo>
                    <a:pt x="2981" y="14104"/>
                    <a:pt x="5937" y="15938"/>
                    <a:pt x="9054" y="15938"/>
                  </a:cubicBezTo>
                  <a:cubicBezTo>
                    <a:pt x="10084" y="15938"/>
                    <a:pt x="11132" y="15738"/>
                    <a:pt x="12143" y="15315"/>
                  </a:cubicBezTo>
                  <a:cubicBezTo>
                    <a:pt x="16179" y="13614"/>
                    <a:pt x="18114" y="8944"/>
                    <a:pt x="16379" y="4875"/>
                  </a:cubicBezTo>
                  <a:cubicBezTo>
                    <a:pt x="15103" y="1846"/>
                    <a:pt x="12155" y="1"/>
                    <a:pt x="9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8" name="Google Shape;1928;p26"/>
          <p:cNvSpPr/>
          <p:nvPr/>
        </p:nvSpPr>
        <p:spPr>
          <a:xfrm>
            <a:off x="436117" y="5329867"/>
            <a:ext cx="4622800" cy="5752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26"/>
          <p:cNvSpPr txBox="1"/>
          <p:nvPr>
            <p:ph type="ctrTitle"/>
          </p:nvPr>
        </p:nvSpPr>
        <p:spPr>
          <a:xfrm>
            <a:off x="6323067" y="566267"/>
            <a:ext cx="4909600" cy="2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THANK </a:t>
            </a:r>
            <a:r>
              <a:rPr lang="en-US">
                <a:solidFill>
                  <a:schemeClr val="dk2"/>
                </a:solidFill>
              </a:rPr>
              <a:t>YOU </a:t>
            </a:r>
            <a:r>
              <a:rPr lang="en-US"/>
              <a:t>FOR</a:t>
            </a:r>
            <a:r>
              <a:rPr lang="en-US">
                <a:solidFill>
                  <a:schemeClr val="dk2"/>
                </a:solidFill>
              </a:rPr>
              <a:t> LISTENING!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30" name="Google Shape;1930;p26"/>
          <p:cNvSpPr txBox="1"/>
          <p:nvPr>
            <p:ph idx="1" type="subTitle"/>
          </p:nvPr>
        </p:nvSpPr>
        <p:spPr>
          <a:xfrm>
            <a:off x="6322859" y="3936936"/>
            <a:ext cx="4909600" cy="77305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Do you have any questions?</a:t>
            </a:r>
            <a:endParaRPr b="1"/>
          </a:p>
        </p:txBody>
      </p:sp>
      <p:grpSp>
        <p:nvGrpSpPr>
          <p:cNvPr id="1931" name="Google Shape;1931;p26"/>
          <p:cNvGrpSpPr/>
          <p:nvPr/>
        </p:nvGrpSpPr>
        <p:grpSpPr>
          <a:xfrm>
            <a:off x="3813997" y="807056"/>
            <a:ext cx="1028859" cy="859317"/>
            <a:chOff x="2860498" y="605292"/>
            <a:chExt cx="771644" cy="644488"/>
          </a:xfrm>
        </p:grpSpPr>
        <p:sp>
          <p:nvSpPr>
            <p:cNvPr id="1932" name="Google Shape;1932;p26"/>
            <p:cNvSpPr/>
            <p:nvPr/>
          </p:nvSpPr>
          <p:spPr>
            <a:xfrm>
              <a:off x="2860498" y="688271"/>
              <a:ext cx="419627" cy="41896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6"/>
            <p:cNvSpPr/>
            <p:nvPr/>
          </p:nvSpPr>
          <p:spPr>
            <a:xfrm>
              <a:off x="3281449" y="605292"/>
              <a:ext cx="239606" cy="241613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6"/>
            <p:cNvSpPr/>
            <p:nvPr/>
          </p:nvSpPr>
          <p:spPr>
            <a:xfrm>
              <a:off x="3280787" y="898405"/>
              <a:ext cx="351355" cy="351375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26"/>
          <p:cNvGrpSpPr/>
          <p:nvPr/>
        </p:nvGrpSpPr>
        <p:grpSpPr>
          <a:xfrm>
            <a:off x="356320" y="1025943"/>
            <a:ext cx="793298" cy="800413"/>
            <a:chOff x="267239" y="769457"/>
            <a:chExt cx="594974" cy="600310"/>
          </a:xfrm>
        </p:grpSpPr>
        <p:sp>
          <p:nvSpPr>
            <p:cNvPr id="1936" name="Google Shape;1936;p26"/>
            <p:cNvSpPr/>
            <p:nvPr/>
          </p:nvSpPr>
          <p:spPr>
            <a:xfrm>
              <a:off x="267239" y="827678"/>
              <a:ext cx="542109" cy="542089"/>
            </a:xfrm>
            <a:custGeom>
              <a:rect b="b" l="l" r="r" t="t"/>
              <a:pathLst>
                <a:path extrusionOk="0" h="27020" w="27021">
                  <a:moveTo>
                    <a:pt x="13511" y="3403"/>
                  </a:moveTo>
                  <a:cubicBezTo>
                    <a:pt x="19081" y="3403"/>
                    <a:pt x="23618" y="7906"/>
                    <a:pt x="23618" y="13510"/>
                  </a:cubicBezTo>
                  <a:cubicBezTo>
                    <a:pt x="23618" y="19047"/>
                    <a:pt x="19115" y="23617"/>
                    <a:pt x="13511" y="23617"/>
                  </a:cubicBezTo>
                  <a:cubicBezTo>
                    <a:pt x="7973" y="23617"/>
                    <a:pt x="3437" y="19114"/>
                    <a:pt x="3437" y="13510"/>
                  </a:cubicBezTo>
                  <a:cubicBezTo>
                    <a:pt x="3437" y="7973"/>
                    <a:pt x="7940" y="3403"/>
                    <a:pt x="13511" y="3403"/>
                  </a:cubicBezTo>
                  <a:close/>
                  <a:moveTo>
                    <a:pt x="13511" y="0"/>
                  </a:moveTo>
                  <a:cubicBezTo>
                    <a:pt x="6072" y="0"/>
                    <a:pt x="1" y="6038"/>
                    <a:pt x="1" y="13510"/>
                  </a:cubicBezTo>
                  <a:cubicBezTo>
                    <a:pt x="1" y="20982"/>
                    <a:pt x="6072" y="27020"/>
                    <a:pt x="13511" y="27020"/>
                  </a:cubicBezTo>
                  <a:cubicBezTo>
                    <a:pt x="20983" y="27020"/>
                    <a:pt x="27020" y="20982"/>
                    <a:pt x="27020" y="13510"/>
                  </a:cubicBezTo>
                  <a:cubicBezTo>
                    <a:pt x="27020" y="6038"/>
                    <a:pt x="20983" y="0"/>
                    <a:pt x="13511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6"/>
            <p:cNvSpPr/>
            <p:nvPr/>
          </p:nvSpPr>
          <p:spPr>
            <a:xfrm>
              <a:off x="401096" y="961515"/>
              <a:ext cx="275739" cy="274415"/>
            </a:xfrm>
            <a:custGeom>
              <a:rect b="b" l="l" r="r" t="t"/>
              <a:pathLst>
                <a:path extrusionOk="0" h="13678" w="13744">
                  <a:moveTo>
                    <a:pt x="6839" y="3837"/>
                  </a:moveTo>
                  <a:cubicBezTo>
                    <a:pt x="8506" y="3837"/>
                    <a:pt x="9907" y="5171"/>
                    <a:pt x="9907" y="6872"/>
                  </a:cubicBezTo>
                  <a:cubicBezTo>
                    <a:pt x="9907" y="8507"/>
                    <a:pt x="8506" y="9875"/>
                    <a:pt x="6839" y="9875"/>
                  </a:cubicBezTo>
                  <a:cubicBezTo>
                    <a:pt x="5171" y="9875"/>
                    <a:pt x="3836" y="8540"/>
                    <a:pt x="3836" y="6872"/>
                  </a:cubicBezTo>
                  <a:cubicBezTo>
                    <a:pt x="3836" y="5205"/>
                    <a:pt x="5171" y="3837"/>
                    <a:pt x="6839" y="3837"/>
                  </a:cubicBezTo>
                  <a:close/>
                  <a:moveTo>
                    <a:pt x="6839" y="1"/>
                  </a:moveTo>
                  <a:cubicBezTo>
                    <a:pt x="3069" y="1"/>
                    <a:pt x="0" y="3103"/>
                    <a:pt x="0" y="6839"/>
                  </a:cubicBezTo>
                  <a:cubicBezTo>
                    <a:pt x="0" y="10642"/>
                    <a:pt x="3069" y="13677"/>
                    <a:pt x="6839" y="13677"/>
                  </a:cubicBezTo>
                  <a:cubicBezTo>
                    <a:pt x="10641" y="13677"/>
                    <a:pt x="13677" y="10575"/>
                    <a:pt x="13677" y="6839"/>
                  </a:cubicBezTo>
                  <a:cubicBezTo>
                    <a:pt x="13744" y="3036"/>
                    <a:pt x="10641" y="1"/>
                    <a:pt x="6839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6"/>
            <p:cNvSpPr/>
            <p:nvPr/>
          </p:nvSpPr>
          <p:spPr>
            <a:xfrm>
              <a:off x="530259" y="812792"/>
              <a:ext cx="290465" cy="291970"/>
            </a:xfrm>
            <a:custGeom>
              <a:rect b="b" l="l" r="r" t="t"/>
              <a:pathLst>
                <a:path extrusionOk="0" h="14553" w="14478">
                  <a:moveTo>
                    <a:pt x="14227" y="0"/>
                  </a:moveTo>
                  <a:cubicBezTo>
                    <a:pt x="14177" y="0"/>
                    <a:pt x="14127" y="25"/>
                    <a:pt x="14077" y="75"/>
                  </a:cubicBezTo>
                  <a:lnTo>
                    <a:pt x="67" y="14219"/>
                  </a:lnTo>
                  <a:cubicBezTo>
                    <a:pt x="0" y="14285"/>
                    <a:pt x="0" y="14419"/>
                    <a:pt x="67" y="14519"/>
                  </a:cubicBezTo>
                  <a:cubicBezTo>
                    <a:pt x="134" y="14552"/>
                    <a:pt x="200" y="14552"/>
                    <a:pt x="234" y="14552"/>
                  </a:cubicBezTo>
                  <a:cubicBezTo>
                    <a:pt x="267" y="14552"/>
                    <a:pt x="334" y="14552"/>
                    <a:pt x="367" y="14519"/>
                  </a:cubicBezTo>
                  <a:lnTo>
                    <a:pt x="14377" y="376"/>
                  </a:lnTo>
                  <a:cubicBezTo>
                    <a:pt x="14477" y="275"/>
                    <a:pt x="14477" y="142"/>
                    <a:pt x="14377" y="75"/>
                  </a:cubicBezTo>
                  <a:cubicBezTo>
                    <a:pt x="14327" y="25"/>
                    <a:pt x="14277" y="0"/>
                    <a:pt x="14227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6"/>
            <p:cNvSpPr/>
            <p:nvPr/>
          </p:nvSpPr>
          <p:spPr>
            <a:xfrm>
              <a:off x="779214" y="794876"/>
              <a:ext cx="59566" cy="59586"/>
            </a:xfrm>
            <a:custGeom>
              <a:rect b="b" l="l" r="r" t="t"/>
              <a:pathLst>
                <a:path extrusionOk="0" h="2970" w="2969">
                  <a:moveTo>
                    <a:pt x="234" y="1"/>
                  </a:moveTo>
                  <a:cubicBezTo>
                    <a:pt x="100" y="1"/>
                    <a:pt x="0" y="101"/>
                    <a:pt x="0" y="201"/>
                  </a:cubicBezTo>
                  <a:lnTo>
                    <a:pt x="0" y="2970"/>
                  </a:lnTo>
                  <a:lnTo>
                    <a:pt x="2769" y="2836"/>
                  </a:lnTo>
                  <a:cubicBezTo>
                    <a:pt x="2902" y="2836"/>
                    <a:pt x="2969" y="2770"/>
                    <a:pt x="2969" y="2636"/>
                  </a:cubicBezTo>
                  <a:cubicBezTo>
                    <a:pt x="2969" y="2503"/>
                    <a:pt x="2902" y="2436"/>
                    <a:pt x="2769" y="2436"/>
                  </a:cubicBezTo>
                  <a:lnTo>
                    <a:pt x="434" y="2569"/>
                  </a:lnTo>
                  <a:lnTo>
                    <a:pt x="434" y="201"/>
                  </a:lnTo>
                  <a:cubicBezTo>
                    <a:pt x="434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rgbClr val="CDDEF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6"/>
            <p:cNvSpPr/>
            <p:nvPr/>
          </p:nvSpPr>
          <p:spPr>
            <a:xfrm>
              <a:off x="805316" y="769457"/>
              <a:ext cx="56897" cy="58241"/>
            </a:xfrm>
            <a:custGeom>
              <a:rect b="b" l="l" r="r" t="t"/>
              <a:pathLst>
                <a:path extrusionOk="0" h="2903" w="2836">
                  <a:moveTo>
                    <a:pt x="434" y="0"/>
                  </a:moveTo>
                  <a:cubicBezTo>
                    <a:pt x="334" y="0"/>
                    <a:pt x="200" y="67"/>
                    <a:pt x="200" y="201"/>
                  </a:cubicBezTo>
                  <a:lnTo>
                    <a:pt x="0" y="2902"/>
                  </a:lnTo>
                  <a:lnTo>
                    <a:pt x="0" y="2902"/>
                  </a:lnTo>
                  <a:lnTo>
                    <a:pt x="2635" y="2702"/>
                  </a:lnTo>
                  <a:cubicBezTo>
                    <a:pt x="2769" y="2702"/>
                    <a:pt x="2835" y="2602"/>
                    <a:pt x="2835" y="2502"/>
                  </a:cubicBezTo>
                  <a:cubicBezTo>
                    <a:pt x="2835" y="2369"/>
                    <a:pt x="2769" y="2269"/>
                    <a:pt x="2635" y="2269"/>
                  </a:cubicBezTo>
                  <a:lnTo>
                    <a:pt x="434" y="2402"/>
                  </a:lnTo>
                  <a:lnTo>
                    <a:pt x="634" y="201"/>
                  </a:lnTo>
                  <a:cubicBezTo>
                    <a:pt x="634" y="100"/>
                    <a:pt x="534" y="0"/>
                    <a:pt x="434" y="0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26"/>
          <p:cNvGrpSpPr/>
          <p:nvPr/>
        </p:nvGrpSpPr>
        <p:grpSpPr>
          <a:xfrm>
            <a:off x="922938" y="1481398"/>
            <a:ext cx="2800965" cy="4200623"/>
            <a:chOff x="692203" y="1111048"/>
            <a:chExt cx="2100724" cy="3150467"/>
          </a:xfrm>
        </p:grpSpPr>
        <p:grpSp>
          <p:nvGrpSpPr>
            <p:cNvPr id="1942" name="Google Shape;1942;p26"/>
            <p:cNvGrpSpPr/>
            <p:nvPr/>
          </p:nvGrpSpPr>
          <p:grpSpPr>
            <a:xfrm>
              <a:off x="1696879" y="1378548"/>
              <a:ext cx="410258" cy="410680"/>
              <a:chOff x="2677794" y="1562270"/>
              <a:chExt cx="410258" cy="410680"/>
            </a:xfrm>
          </p:grpSpPr>
          <p:sp>
            <p:nvSpPr>
              <p:cNvPr id="1943" name="Google Shape;1943;p26"/>
              <p:cNvSpPr/>
              <p:nvPr/>
            </p:nvSpPr>
            <p:spPr>
              <a:xfrm>
                <a:off x="2916719" y="1874142"/>
                <a:ext cx="92368" cy="98808"/>
              </a:xfrm>
              <a:custGeom>
                <a:rect b="b" l="l" r="r" t="t"/>
                <a:pathLst>
                  <a:path extrusionOk="0" h="4925" w="4604">
                    <a:moveTo>
                      <a:pt x="0" y="0"/>
                    </a:moveTo>
                    <a:cubicBezTo>
                      <a:pt x="0" y="0"/>
                      <a:pt x="367" y="1902"/>
                      <a:pt x="0" y="3803"/>
                    </a:cubicBezTo>
                    <a:cubicBezTo>
                      <a:pt x="0" y="3803"/>
                      <a:pt x="1237" y="4925"/>
                      <a:pt x="2615" y="4925"/>
                    </a:cubicBezTo>
                    <a:cubicBezTo>
                      <a:pt x="2721" y="4925"/>
                      <a:pt x="2828" y="4918"/>
                      <a:pt x="2935" y="4904"/>
                    </a:cubicBezTo>
                    <a:cubicBezTo>
                      <a:pt x="4437" y="4704"/>
                      <a:pt x="4603" y="3536"/>
                      <a:pt x="4603" y="3536"/>
                    </a:cubicBez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2916719" y="1873459"/>
                <a:ext cx="89679" cy="49233"/>
              </a:xfrm>
              <a:custGeom>
                <a:rect b="b" l="l" r="r" t="t"/>
                <a:pathLst>
                  <a:path extrusionOk="0" h="2454" w="4470">
                    <a:moveTo>
                      <a:pt x="0" y="1"/>
                    </a:moveTo>
                    <a:cubicBezTo>
                      <a:pt x="0" y="1"/>
                      <a:pt x="100" y="535"/>
                      <a:pt x="133" y="1335"/>
                    </a:cubicBezTo>
                    <a:cubicBezTo>
                      <a:pt x="864" y="1853"/>
                      <a:pt x="1816" y="2453"/>
                      <a:pt x="2636" y="2453"/>
                    </a:cubicBezTo>
                    <a:cubicBezTo>
                      <a:pt x="2715" y="2453"/>
                      <a:pt x="2793" y="2448"/>
                      <a:pt x="2869" y="2436"/>
                    </a:cubicBezTo>
                    <a:cubicBezTo>
                      <a:pt x="3636" y="2369"/>
                      <a:pt x="4136" y="1936"/>
                      <a:pt x="4470" y="1502"/>
                    </a:cubicBez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2677794" y="1608695"/>
                <a:ext cx="167321" cy="159276"/>
              </a:xfrm>
              <a:custGeom>
                <a:rect b="b" l="l" r="r" t="t"/>
                <a:pathLst>
                  <a:path extrusionOk="0" h="7939" w="8340">
                    <a:moveTo>
                      <a:pt x="4097" y="0"/>
                    </a:moveTo>
                    <a:cubicBezTo>
                      <a:pt x="1898" y="0"/>
                      <a:pt x="508" y="1991"/>
                      <a:pt x="234" y="3424"/>
                    </a:cubicBezTo>
                    <a:cubicBezTo>
                      <a:pt x="1" y="4959"/>
                      <a:pt x="901" y="6927"/>
                      <a:pt x="2536" y="7627"/>
                    </a:cubicBezTo>
                    <a:cubicBezTo>
                      <a:pt x="2987" y="7826"/>
                      <a:pt x="3496" y="7939"/>
                      <a:pt x="4020" y="7939"/>
                    </a:cubicBezTo>
                    <a:cubicBezTo>
                      <a:pt x="5434" y="7939"/>
                      <a:pt x="6952" y="7116"/>
                      <a:pt x="7706" y="4925"/>
                    </a:cubicBezTo>
                    <a:cubicBezTo>
                      <a:pt x="8340" y="3224"/>
                      <a:pt x="7339" y="456"/>
                      <a:pt x="4737" y="55"/>
                    </a:cubicBezTo>
                    <a:cubicBezTo>
                      <a:pt x="4517" y="18"/>
                      <a:pt x="4303" y="0"/>
                      <a:pt x="4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2681807" y="1688102"/>
                <a:ext cx="153940" cy="72947"/>
              </a:xfrm>
              <a:custGeom>
                <a:rect b="b" l="l" r="r" t="t"/>
                <a:pathLst>
                  <a:path extrusionOk="0" fill="none" h="3636" w="7673">
                    <a:moveTo>
                      <a:pt x="1" y="400"/>
                    </a:moveTo>
                    <a:cubicBezTo>
                      <a:pt x="1" y="400"/>
                      <a:pt x="2236" y="2602"/>
                      <a:pt x="7673" y="0"/>
                    </a:cubicBezTo>
                    <a:cubicBezTo>
                      <a:pt x="7673" y="0"/>
                      <a:pt x="5538" y="3636"/>
                      <a:pt x="901" y="2602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2758767" y="1607792"/>
                <a:ext cx="40185" cy="99731"/>
              </a:xfrm>
              <a:custGeom>
                <a:rect b="b" l="l" r="r" t="t"/>
                <a:pathLst>
                  <a:path extrusionOk="0" fill="none" h="4971" w="2003">
                    <a:moveTo>
                      <a:pt x="1" y="0"/>
                    </a:moveTo>
                    <a:cubicBezTo>
                      <a:pt x="1" y="0"/>
                      <a:pt x="2002" y="2002"/>
                      <a:pt x="1135" y="4970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2731341" y="1614473"/>
                <a:ext cx="50196" cy="96400"/>
              </a:xfrm>
              <a:custGeom>
                <a:rect b="b" l="l" r="r" t="t"/>
                <a:pathLst>
                  <a:path extrusionOk="0" fill="none" h="4805" w="2502">
                    <a:moveTo>
                      <a:pt x="0" y="1"/>
                    </a:moveTo>
                    <a:cubicBezTo>
                      <a:pt x="0" y="1"/>
                      <a:pt x="2502" y="1935"/>
                      <a:pt x="2035" y="4804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2796925" y="1562270"/>
                <a:ext cx="291127" cy="266390"/>
              </a:xfrm>
              <a:custGeom>
                <a:rect b="b" l="l" r="r" t="t"/>
                <a:pathLst>
                  <a:path extrusionOk="0" h="13278" w="14511">
                    <a:moveTo>
                      <a:pt x="9912" y="1"/>
                    </a:moveTo>
                    <a:cubicBezTo>
                      <a:pt x="9070" y="1"/>
                      <a:pt x="7988" y="807"/>
                      <a:pt x="7172" y="1569"/>
                    </a:cubicBezTo>
                    <a:cubicBezTo>
                      <a:pt x="6171" y="2469"/>
                      <a:pt x="3769" y="3937"/>
                      <a:pt x="2402" y="4704"/>
                    </a:cubicBezTo>
                    <a:cubicBezTo>
                      <a:pt x="1001" y="5438"/>
                      <a:pt x="601" y="5938"/>
                      <a:pt x="300" y="6706"/>
                    </a:cubicBezTo>
                    <a:cubicBezTo>
                      <a:pt x="0" y="7440"/>
                      <a:pt x="2769" y="13277"/>
                      <a:pt x="2769" y="13277"/>
                    </a:cubicBezTo>
                    <a:lnTo>
                      <a:pt x="12309" y="8140"/>
                    </a:lnTo>
                    <a:cubicBezTo>
                      <a:pt x="13677" y="6539"/>
                      <a:pt x="14510" y="5105"/>
                      <a:pt x="13643" y="3937"/>
                    </a:cubicBezTo>
                    <a:cubicBezTo>
                      <a:pt x="13254" y="3392"/>
                      <a:pt x="12582" y="3247"/>
                      <a:pt x="11975" y="3247"/>
                    </a:cubicBezTo>
                    <a:cubicBezTo>
                      <a:pt x="11282" y="3247"/>
                      <a:pt x="10674" y="3437"/>
                      <a:pt x="10674" y="3437"/>
                    </a:cubicBezTo>
                    <a:cubicBezTo>
                      <a:pt x="11241" y="2202"/>
                      <a:pt x="11308" y="635"/>
                      <a:pt x="10441" y="134"/>
                    </a:cubicBezTo>
                    <a:cubicBezTo>
                      <a:pt x="10281" y="42"/>
                      <a:pt x="10103" y="1"/>
                      <a:pt x="99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2832396" y="1631024"/>
                <a:ext cx="245625" cy="250882"/>
              </a:xfrm>
              <a:custGeom>
                <a:rect b="b" l="l" r="r" t="t"/>
                <a:pathLst>
                  <a:path extrusionOk="0" h="12505" w="12243">
                    <a:moveTo>
                      <a:pt x="5999" y="0"/>
                    </a:moveTo>
                    <a:cubicBezTo>
                      <a:pt x="5628" y="0"/>
                      <a:pt x="5241" y="36"/>
                      <a:pt x="4837" y="110"/>
                    </a:cubicBezTo>
                    <a:cubicBezTo>
                      <a:pt x="0" y="1010"/>
                      <a:pt x="0" y="5447"/>
                      <a:pt x="801" y="8149"/>
                    </a:cubicBezTo>
                    <a:cubicBezTo>
                      <a:pt x="1454" y="10644"/>
                      <a:pt x="3722" y="12505"/>
                      <a:pt x="6472" y="12505"/>
                    </a:cubicBezTo>
                    <a:cubicBezTo>
                      <a:pt x="6810" y="12505"/>
                      <a:pt x="7155" y="12477"/>
                      <a:pt x="7505" y="12419"/>
                    </a:cubicBezTo>
                    <a:cubicBezTo>
                      <a:pt x="10708" y="11851"/>
                      <a:pt x="12242" y="8249"/>
                      <a:pt x="11508" y="5080"/>
                    </a:cubicBezTo>
                    <a:cubicBezTo>
                      <a:pt x="10826" y="2263"/>
                      <a:pt x="8959" y="0"/>
                      <a:pt x="5999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2978952" y="1710171"/>
                <a:ext cx="42171" cy="81012"/>
              </a:xfrm>
              <a:custGeom>
                <a:rect b="b" l="l" r="r" t="t"/>
                <a:pathLst>
                  <a:path extrusionOk="0" fill="none" h="4038" w="2102">
                    <a:moveTo>
                      <a:pt x="0" y="1"/>
                    </a:moveTo>
                    <a:cubicBezTo>
                      <a:pt x="0" y="1"/>
                      <a:pt x="0" y="1368"/>
                      <a:pt x="501" y="2469"/>
                    </a:cubicBezTo>
                    <a:cubicBezTo>
                      <a:pt x="501" y="2469"/>
                      <a:pt x="1668" y="2036"/>
                      <a:pt x="1868" y="2202"/>
                    </a:cubicBezTo>
                    <a:cubicBezTo>
                      <a:pt x="2102" y="2336"/>
                      <a:pt x="1535" y="3570"/>
                      <a:pt x="1101" y="4037"/>
                    </a:cubicBezTo>
                  </a:path>
                </a:pathLst>
              </a:custGeom>
              <a:noFill/>
              <a:ln cap="rnd" cmpd="sng" w="9525">
                <a:solidFill>
                  <a:srgbClr val="CE6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2946832" y="1805207"/>
                <a:ext cx="56897" cy="25459"/>
              </a:xfrm>
              <a:custGeom>
                <a:rect b="b" l="l" r="r" t="t"/>
                <a:pathLst>
                  <a:path extrusionOk="0" fill="none" h="1269" w="2836">
                    <a:moveTo>
                      <a:pt x="2835" y="468"/>
                    </a:moveTo>
                    <a:cubicBezTo>
                      <a:pt x="2835" y="468"/>
                      <a:pt x="1168" y="1268"/>
                      <a:pt x="0" y="1"/>
                    </a:cubicBezTo>
                  </a:path>
                </a:pathLst>
              </a:custGeom>
              <a:noFill/>
              <a:ln cap="rnd" cmpd="sng" w="9525">
                <a:solidFill>
                  <a:srgbClr val="CE6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2925406" y="1734206"/>
                <a:ext cx="16752" cy="21066"/>
              </a:xfrm>
              <a:custGeom>
                <a:rect b="b" l="l" r="r" t="t"/>
                <a:pathLst>
                  <a:path extrusionOk="0" h="1050" w="835">
                    <a:moveTo>
                      <a:pt x="378" y="0"/>
                    </a:moveTo>
                    <a:cubicBezTo>
                      <a:pt x="363" y="0"/>
                      <a:pt x="349" y="1"/>
                      <a:pt x="334" y="4"/>
                    </a:cubicBezTo>
                    <a:cubicBezTo>
                      <a:pt x="101" y="37"/>
                      <a:pt x="1" y="337"/>
                      <a:pt x="34" y="604"/>
                    </a:cubicBezTo>
                    <a:cubicBezTo>
                      <a:pt x="63" y="840"/>
                      <a:pt x="223" y="1049"/>
                      <a:pt x="420" y="1049"/>
                    </a:cubicBezTo>
                    <a:cubicBezTo>
                      <a:pt x="447" y="1049"/>
                      <a:pt x="474" y="1046"/>
                      <a:pt x="501" y="1038"/>
                    </a:cubicBezTo>
                    <a:cubicBezTo>
                      <a:pt x="701" y="1004"/>
                      <a:pt x="835" y="771"/>
                      <a:pt x="768" y="471"/>
                    </a:cubicBezTo>
                    <a:cubicBezTo>
                      <a:pt x="737" y="192"/>
                      <a:pt x="563" y="0"/>
                      <a:pt x="378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2933431" y="1724897"/>
                <a:ext cx="15428" cy="18096"/>
              </a:xfrm>
              <a:custGeom>
                <a:rect b="b" l="l" r="r" t="t"/>
                <a:pathLst>
                  <a:path extrusionOk="0" fill="none" h="902" w="769">
                    <a:moveTo>
                      <a:pt x="768" y="1"/>
                    </a:moveTo>
                    <a:cubicBezTo>
                      <a:pt x="768" y="1"/>
                      <a:pt x="535" y="668"/>
                      <a:pt x="1" y="901"/>
                    </a:cubicBezTo>
                  </a:path>
                </a:pathLst>
              </a:custGeom>
              <a:noFill/>
              <a:ln cap="rnd" cmpd="sng" w="9525">
                <a:solidFill>
                  <a:srgbClr val="1222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2999697" y="1723492"/>
                <a:ext cx="17414" cy="20905"/>
              </a:xfrm>
              <a:custGeom>
                <a:rect b="b" l="l" r="r" t="t"/>
                <a:pathLst>
                  <a:path extrusionOk="0" h="1042" w="868">
                    <a:moveTo>
                      <a:pt x="411" y="0"/>
                    </a:moveTo>
                    <a:cubicBezTo>
                      <a:pt x="397" y="0"/>
                      <a:pt x="382" y="2"/>
                      <a:pt x="367" y="4"/>
                    </a:cubicBezTo>
                    <a:cubicBezTo>
                      <a:pt x="134" y="37"/>
                      <a:pt x="0" y="304"/>
                      <a:pt x="67" y="571"/>
                    </a:cubicBezTo>
                    <a:cubicBezTo>
                      <a:pt x="129" y="849"/>
                      <a:pt x="305" y="1042"/>
                      <a:pt x="490" y="1042"/>
                    </a:cubicBezTo>
                    <a:cubicBezTo>
                      <a:pt x="505" y="1042"/>
                      <a:pt x="519" y="1040"/>
                      <a:pt x="534" y="1038"/>
                    </a:cubicBezTo>
                    <a:cubicBezTo>
                      <a:pt x="734" y="1005"/>
                      <a:pt x="868" y="738"/>
                      <a:pt x="834" y="471"/>
                    </a:cubicBezTo>
                    <a:cubicBezTo>
                      <a:pt x="803" y="193"/>
                      <a:pt x="600" y="0"/>
                      <a:pt x="411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3009066" y="1714183"/>
                <a:ext cx="14746" cy="17434"/>
              </a:xfrm>
              <a:custGeom>
                <a:rect b="b" l="l" r="r" t="t"/>
                <a:pathLst>
                  <a:path extrusionOk="0" fill="none" h="869" w="735">
                    <a:moveTo>
                      <a:pt x="734" y="1"/>
                    </a:moveTo>
                    <a:cubicBezTo>
                      <a:pt x="734" y="1"/>
                      <a:pt x="534" y="668"/>
                      <a:pt x="0" y="868"/>
                    </a:cubicBezTo>
                  </a:path>
                </a:pathLst>
              </a:custGeom>
              <a:noFill/>
              <a:ln cap="rnd" cmpd="sng" w="9525">
                <a:solidFill>
                  <a:srgbClr val="1222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2890698" y="1674780"/>
                <a:ext cx="52122" cy="38921"/>
              </a:xfrm>
              <a:custGeom>
                <a:rect b="b" l="l" r="r" t="t"/>
                <a:pathLst>
                  <a:path extrusionOk="0" h="1940" w="2598">
                    <a:moveTo>
                      <a:pt x="1818" y="0"/>
                    </a:moveTo>
                    <a:cubicBezTo>
                      <a:pt x="920" y="0"/>
                      <a:pt x="0" y="1008"/>
                      <a:pt x="396" y="1932"/>
                    </a:cubicBezTo>
                    <a:cubicBezTo>
                      <a:pt x="402" y="1937"/>
                      <a:pt x="408" y="1940"/>
                      <a:pt x="414" y="1940"/>
                    </a:cubicBezTo>
                    <a:cubicBezTo>
                      <a:pt x="484" y="1940"/>
                      <a:pt x="597" y="1629"/>
                      <a:pt x="597" y="1598"/>
                    </a:cubicBezTo>
                    <a:cubicBezTo>
                      <a:pt x="763" y="1298"/>
                      <a:pt x="963" y="1064"/>
                      <a:pt x="1230" y="831"/>
                    </a:cubicBezTo>
                    <a:cubicBezTo>
                      <a:pt x="1430" y="664"/>
                      <a:pt x="1731" y="497"/>
                      <a:pt x="1964" y="431"/>
                    </a:cubicBezTo>
                    <a:cubicBezTo>
                      <a:pt x="2098" y="397"/>
                      <a:pt x="2264" y="330"/>
                      <a:pt x="2398" y="297"/>
                    </a:cubicBezTo>
                    <a:cubicBezTo>
                      <a:pt x="2398" y="297"/>
                      <a:pt x="2598" y="264"/>
                      <a:pt x="2498" y="230"/>
                    </a:cubicBezTo>
                    <a:cubicBezTo>
                      <a:pt x="2289" y="70"/>
                      <a:pt x="2054" y="0"/>
                      <a:pt x="1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2976465" y="1671229"/>
                <a:ext cx="35290" cy="25680"/>
              </a:xfrm>
              <a:custGeom>
                <a:rect b="b" l="l" r="r" t="t"/>
                <a:pathLst>
                  <a:path extrusionOk="0" h="1280" w="1759">
                    <a:moveTo>
                      <a:pt x="1192" y="0"/>
                    </a:moveTo>
                    <a:cubicBezTo>
                      <a:pt x="639" y="0"/>
                      <a:pt x="0" y="672"/>
                      <a:pt x="458" y="1275"/>
                    </a:cubicBezTo>
                    <a:cubicBezTo>
                      <a:pt x="464" y="1278"/>
                      <a:pt x="469" y="1279"/>
                      <a:pt x="475" y="1279"/>
                    </a:cubicBezTo>
                    <a:cubicBezTo>
                      <a:pt x="530" y="1279"/>
                      <a:pt x="561" y="1135"/>
                      <a:pt x="591" y="1075"/>
                    </a:cubicBezTo>
                    <a:cubicBezTo>
                      <a:pt x="725" y="908"/>
                      <a:pt x="891" y="741"/>
                      <a:pt x="1058" y="608"/>
                    </a:cubicBezTo>
                    <a:cubicBezTo>
                      <a:pt x="1225" y="474"/>
                      <a:pt x="1425" y="441"/>
                      <a:pt x="1659" y="441"/>
                    </a:cubicBezTo>
                    <a:cubicBezTo>
                      <a:pt x="1725" y="441"/>
                      <a:pt x="1759" y="441"/>
                      <a:pt x="1725" y="341"/>
                    </a:cubicBezTo>
                    <a:cubicBezTo>
                      <a:pt x="1605" y="100"/>
                      <a:pt x="1405" y="0"/>
                      <a:pt x="1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2800256" y="1640574"/>
                <a:ext cx="119151" cy="157290"/>
              </a:xfrm>
              <a:custGeom>
                <a:rect b="b" l="l" r="r" t="t"/>
                <a:pathLst>
                  <a:path extrusionOk="0" h="7840" w="5939">
                    <a:moveTo>
                      <a:pt x="3670" y="1"/>
                    </a:moveTo>
                    <a:lnTo>
                      <a:pt x="3670" y="1"/>
                    </a:lnTo>
                    <a:cubicBezTo>
                      <a:pt x="3136" y="334"/>
                      <a:pt x="2636" y="601"/>
                      <a:pt x="2269" y="835"/>
                    </a:cubicBezTo>
                    <a:cubicBezTo>
                      <a:pt x="902" y="1602"/>
                      <a:pt x="468" y="2102"/>
                      <a:pt x="168" y="2836"/>
                    </a:cubicBezTo>
                    <a:cubicBezTo>
                      <a:pt x="1" y="3336"/>
                      <a:pt x="1135" y="6038"/>
                      <a:pt x="1936" y="7840"/>
                    </a:cubicBezTo>
                    <a:cubicBezTo>
                      <a:pt x="5938" y="4771"/>
                      <a:pt x="3670" y="1"/>
                      <a:pt x="3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2802262" y="1700802"/>
                <a:ext cx="81674" cy="50216"/>
              </a:xfrm>
              <a:custGeom>
                <a:rect b="b" l="l" r="r" t="t"/>
                <a:pathLst>
                  <a:path extrusionOk="0" fill="none" h="2503" w="4071">
                    <a:moveTo>
                      <a:pt x="3804" y="2202"/>
                    </a:moveTo>
                    <a:cubicBezTo>
                      <a:pt x="3804" y="2202"/>
                      <a:pt x="1702" y="2503"/>
                      <a:pt x="1" y="1"/>
                    </a:cubicBezTo>
                    <a:cubicBezTo>
                      <a:pt x="1" y="1"/>
                      <a:pt x="1569" y="1335"/>
                      <a:pt x="4071" y="1202"/>
                    </a:cubicBezTo>
                  </a:path>
                </a:pathLst>
              </a:custGeom>
              <a:noFill/>
              <a:ln cap="rnd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2779953" y="1754228"/>
                <a:ext cx="88596" cy="83540"/>
              </a:xfrm>
              <a:custGeom>
                <a:rect b="b" l="l" r="r" t="t"/>
                <a:pathLst>
                  <a:path extrusionOk="0" h="4164" w="4416">
                    <a:moveTo>
                      <a:pt x="1850" y="0"/>
                    </a:moveTo>
                    <a:cubicBezTo>
                      <a:pt x="1623" y="0"/>
                      <a:pt x="1384" y="85"/>
                      <a:pt x="1146" y="307"/>
                    </a:cubicBezTo>
                    <a:cubicBezTo>
                      <a:pt x="1" y="1325"/>
                      <a:pt x="1374" y="4163"/>
                      <a:pt x="4021" y="4163"/>
                    </a:cubicBezTo>
                    <a:cubicBezTo>
                      <a:pt x="4150" y="4163"/>
                      <a:pt x="4281" y="4157"/>
                      <a:pt x="4415" y="4143"/>
                    </a:cubicBezTo>
                    <a:lnTo>
                      <a:pt x="3181" y="874"/>
                    </a:lnTo>
                    <a:cubicBezTo>
                      <a:pt x="3181" y="874"/>
                      <a:pt x="2580" y="0"/>
                      <a:pt x="1850" y="0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2802944" y="1781794"/>
                <a:ext cx="65604" cy="55994"/>
              </a:xfrm>
              <a:custGeom>
                <a:rect b="b" l="l" r="r" t="t"/>
                <a:pathLst>
                  <a:path extrusionOk="0" h="2791" w="3270">
                    <a:moveTo>
                      <a:pt x="1491" y="0"/>
                    </a:moveTo>
                    <a:cubicBezTo>
                      <a:pt x="837" y="0"/>
                      <a:pt x="116" y="243"/>
                      <a:pt x="0" y="1234"/>
                    </a:cubicBezTo>
                    <a:cubicBezTo>
                      <a:pt x="547" y="2054"/>
                      <a:pt x="1508" y="2791"/>
                      <a:pt x="2858" y="2791"/>
                    </a:cubicBezTo>
                    <a:cubicBezTo>
                      <a:pt x="2991" y="2791"/>
                      <a:pt x="3128" y="2784"/>
                      <a:pt x="3269" y="2769"/>
                    </a:cubicBezTo>
                    <a:lnTo>
                      <a:pt x="2269" y="100"/>
                    </a:lnTo>
                    <a:cubicBezTo>
                      <a:pt x="2063" y="49"/>
                      <a:pt x="1784" y="0"/>
                      <a:pt x="1491" y="0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63" name="Google Shape;1963;p26"/>
            <p:cNvSpPr/>
            <p:nvPr/>
          </p:nvSpPr>
          <p:spPr>
            <a:xfrm>
              <a:off x="1347384" y="3537379"/>
              <a:ext cx="1445543" cy="724136"/>
            </a:xfrm>
            <a:custGeom>
              <a:rect b="b" l="l" r="r" t="t"/>
              <a:pathLst>
                <a:path extrusionOk="0" h="36094" w="72052">
                  <a:moveTo>
                    <a:pt x="0" y="1"/>
                  </a:moveTo>
                  <a:lnTo>
                    <a:pt x="0" y="31423"/>
                  </a:lnTo>
                  <a:cubicBezTo>
                    <a:pt x="0" y="34025"/>
                    <a:pt x="16145" y="36093"/>
                    <a:pt x="36026" y="36093"/>
                  </a:cubicBezTo>
                  <a:cubicBezTo>
                    <a:pt x="55907" y="36093"/>
                    <a:pt x="72052" y="34025"/>
                    <a:pt x="72052" y="31423"/>
                  </a:cubicBezTo>
                  <a:lnTo>
                    <a:pt x="720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6"/>
            <p:cNvSpPr/>
            <p:nvPr/>
          </p:nvSpPr>
          <p:spPr>
            <a:xfrm>
              <a:off x="1347384" y="3443687"/>
              <a:ext cx="1445543" cy="187404"/>
            </a:xfrm>
            <a:custGeom>
              <a:rect b="b" l="l" r="r" t="t"/>
              <a:pathLst>
                <a:path extrusionOk="0" h="9341" w="72052">
                  <a:moveTo>
                    <a:pt x="36026" y="1"/>
                  </a:moveTo>
                  <a:cubicBezTo>
                    <a:pt x="16145" y="1"/>
                    <a:pt x="0" y="2069"/>
                    <a:pt x="0" y="4671"/>
                  </a:cubicBezTo>
                  <a:cubicBezTo>
                    <a:pt x="0" y="7239"/>
                    <a:pt x="16145" y="9341"/>
                    <a:pt x="36026" y="9341"/>
                  </a:cubicBezTo>
                  <a:cubicBezTo>
                    <a:pt x="55907" y="9341"/>
                    <a:pt x="72052" y="7239"/>
                    <a:pt x="72052" y="4671"/>
                  </a:cubicBezTo>
                  <a:cubicBezTo>
                    <a:pt x="72052" y="2069"/>
                    <a:pt x="55907" y="1"/>
                    <a:pt x="360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6"/>
            <p:cNvSpPr/>
            <p:nvPr/>
          </p:nvSpPr>
          <p:spPr>
            <a:xfrm>
              <a:off x="692203" y="1292787"/>
              <a:ext cx="490568" cy="229936"/>
            </a:xfrm>
            <a:custGeom>
              <a:rect b="b" l="l" r="r" t="t"/>
              <a:pathLst>
                <a:path extrusionOk="0" h="11461" w="24452">
                  <a:moveTo>
                    <a:pt x="21516" y="1"/>
                  </a:moveTo>
                  <a:cubicBezTo>
                    <a:pt x="20749" y="1135"/>
                    <a:pt x="19281" y="468"/>
                    <a:pt x="12576" y="1835"/>
                  </a:cubicBezTo>
                  <a:cubicBezTo>
                    <a:pt x="5905" y="3270"/>
                    <a:pt x="1" y="8874"/>
                    <a:pt x="1" y="8874"/>
                  </a:cubicBezTo>
                  <a:cubicBezTo>
                    <a:pt x="1049" y="8463"/>
                    <a:pt x="2373" y="8296"/>
                    <a:pt x="3842" y="8296"/>
                  </a:cubicBezTo>
                  <a:cubicBezTo>
                    <a:pt x="9526" y="8296"/>
                    <a:pt x="17383" y="10785"/>
                    <a:pt x="19848" y="11209"/>
                  </a:cubicBezTo>
                  <a:cubicBezTo>
                    <a:pt x="20893" y="11398"/>
                    <a:pt x="21753" y="11461"/>
                    <a:pt x="22435" y="11461"/>
                  </a:cubicBezTo>
                  <a:cubicBezTo>
                    <a:pt x="23799" y="11461"/>
                    <a:pt x="24452" y="11209"/>
                    <a:pt x="24452" y="11209"/>
                  </a:cubicBezTo>
                  <a:cubicBezTo>
                    <a:pt x="23684" y="5838"/>
                    <a:pt x="21516" y="1"/>
                    <a:pt x="215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6"/>
            <p:cNvSpPr/>
            <p:nvPr/>
          </p:nvSpPr>
          <p:spPr>
            <a:xfrm>
              <a:off x="1059608" y="1292787"/>
              <a:ext cx="123164" cy="224881"/>
            </a:xfrm>
            <a:custGeom>
              <a:rect b="b" l="l" r="r" t="t"/>
              <a:pathLst>
                <a:path extrusionOk="0" h="11209" w="6139">
                  <a:moveTo>
                    <a:pt x="3203" y="1"/>
                  </a:moveTo>
                  <a:cubicBezTo>
                    <a:pt x="2703" y="668"/>
                    <a:pt x="2002" y="701"/>
                    <a:pt x="1" y="935"/>
                  </a:cubicBezTo>
                  <a:lnTo>
                    <a:pt x="2369" y="9474"/>
                  </a:lnTo>
                  <a:cubicBezTo>
                    <a:pt x="2403" y="10175"/>
                    <a:pt x="5471" y="10041"/>
                    <a:pt x="6139" y="11209"/>
                  </a:cubicBezTo>
                  <a:cubicBezTo>
                    <a:pt x="5371" y="5838"/>
                    <a:pt x="3203" y="1"/>
                    <a:pt x="3203" y="1"/>
                  </a:cubicBezTo>
                  <a:close/>
                </a:path>
              </a:pathLst>
            </a:custGeom>
            <a:solidFill>
              <a:srgbClr val="AA293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6"/>
            <p:cNvSpPr/>
            <p:nvPr/>
          </p:nvSpPr>
          <p:spPr>
            <a:xfrm>
              <a:off x="1034189" y="1134694"/>
              <a:ext cx="370775" cy="347623"/>
            </a:xfrm>
            <a:custGeom>
              <a:rect b="b" l="l" r="r" t="t"/>
              <a:pathLst>
                <a:path extrusionOk="0" h="17327" w="18481">
                  <a:moveTo>
                    <a:pt x="12823" y="0"/>
                  </a:moveTo>
                  <a:cubicBezTo>
                    <a:pt x="11663" y="0"/>
                    <a:pt x="10358" y="75"/>
                    <a:pt x="8940" y="275"/>
                  </a:cubicBezTo>
                  <a:cubicBezTo>
                    <a:pt x="3269" y="1109"/>
                    <a:pt x="0" y="3611"/>
                    <a:pt x="0" y="3945"/>
                  </a:cubicBezTo>
                  <a:cubicBezTo>
                    <a:pt x="0" y="4278"/>
                    <a:pt x="3469" y="17187"/>
                    <a:pt x="3603" y="17321"/>
                  </a:cubicBezTo>
                  <a:cubicBezTo>
                    <a:pt x="3608" y="17325"/>
                    <a:pt x="3613" y="17326"/>
                    <a:pt x="3619" y="17326"/>
                  </a:cubicBezTo>
                  <a:cubicBezTo>
                    <a:pt x="3750" y="17326"/>
                    <a:pt x="4094" y="16358"/>
                    <a:pt x="7196" y="16358"/>
                  </a:cubicBezTo>
                  <a:cubicBezTo>
                    <a:pt x="7495" y="16358"/>
                    <a:pt x="7820" y="16367"/>
                    <a:pt x="8173" y="16387"/>
                  </a:cubicBezTo>
                  <a:cubicBezTo>
                    <a:pt x="10800" y="16550"/>
                    <a:pt x="12846" y="16603"/>
                    <a:pt x="14397" y="16603"/>
                  </a:cubicBezTo>
                  <a:cubicBezTo>
                    <a:pt x="17277" y="16603"/>
                    <a:pt x="18447" y="16420"/>
                    <a:pt x="18447" y="16420"/>
                  </a:cubicBezTo>
                  <a:lnTo>
                    <a:pt x="18447" y="676"/>
                  </a:lnTo>
                  <a:lnTo>
                    <a:pt x="18480" y="676"/>
                  </a:lnTo>
                  <a:cubicBezTo>
                    <a:pt x="18480" y="676"/>
                    <a:pt x="16304" y="0"/>
                    <a:pt x="12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6"/>
            <p:cNvSpPr/>
            <p:nvPr/>
          </p:nvSpPr>
          <p:spPr>
            <a:xfrm>
              <a:off x="1715531" y="2777813"/>
              <a:ext cx="240870" cy="784845"/>
            </a:xfrm>
            <a:custGeom>
              <a:rect b="b" l="l" r="r" t="t"/>
              <a:pathLst>
                <a:path extrusionOk="0" h="39120" w="12006">
                  <a:moveTo>
                    <a:pt x="3666" y="0"/>
                  </a:moveTo>
                  <a:lnTo>
                    <a:pt x="3666" y="67"/>
                  </a:lnTo>
                  <a:lnTo>
                    <a:pt x="3669" y="67"/>
                  </a:lnTo>
                  <a:cubicBezTo>
                    <a:pt x="3667" y="23"/>
                    <a:pt x="3666" y="0"/>
                    <a:pt x="3666" y="0"/>
                  </a:cubicBezTo>
                  <a:close/>
                  <a:moveTo>
                    <a:pt x="3669" y="67"/>
                  </a:moveTo>
                  <a:lnTo>
                    <a:pt x="3669" y="67"/>
                  </a:lnTo>
                  <a:cubicBezTo>
                    <a:pt x="3735" y="1624"/>
                    <a:pt x="4934" y="29920"/>
                    <a:pt x="4934" y="31023"/>
                  </a:cubicBezTo>
                  <a:cubicBezTo>
                    <a:pt x="4934" y="32157"/>
                    <a:pt x="2999" y="37194"/>
                    <a:pt x="2999" y="37194"/>
                  </a:cubicBezTo>
                  <a:cubicBezTo>
                    <a:pt x="2999" y="37194"/>
                    <a:pt x="1164" y="37861"/>
                    <a:pt x="430" y="38595"/>
                  </a:cubicBezTo>
                  <a:cubicBezTo>
                    <a:pt x="0" y="39025"/>
                    <a:pt x="556" y="39120"/>
                    <a:pt x="1446" y="39120"/>
                  </a:cubicBezTo>
                  <a:cubicBezTo>
                    <a:pt x="2142" y="39120"/>
                    <a:pt x="3042" y="39062"/>
                    <a:pt x="3833" y="39062"/>
                  </a:cubicBezTo>
                  <a:cubicBezTo>
                    <a:pt x="4433" y="39062"/>
                    <a:pt x="4997" y="39073"/>
                    <a:pt x="5495" y="39073"/>
                  </a:cubicBezTo>
                  <a:cubicBezTo>
                    <a:pt x="6490" y="39073"/>
                    <a:pt x="7224" y="39028"/>
                    <a:pt x="7469" y="38761"/>
                  </a:cubicBezTo>
                  <a:cubicBezTo>
                    <a:pt x="7836" y="38395"/>
                    <a:pt x="7602" y="37160"/>
                    <a:pt x="7802" y="36426"/>
                  </a:cubicBezTo>
                  <a:cubicBezTo>
                    <a:pt x="8003" y="35693"/>
                    <a:pt x="9103" y="35025"/>
                    <a:pt x="9137" y="34258"/>
                  </a:cubicBezTo>
                  <a:cubicBezTo>
                    <a:pt x="9170" y="33491"/>
                    <a:pt x="8269" y="31323"/>
                    <a:pt x="8203" y="30656"/>
                  </a:cubicBezTo>
                  <a:cubicBezTo>
                    <a:pt x="8169" y="29922"/>
                    <a:pt x="12005" y="67"/>
                    <a:pt x="12005" y="67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6"/>
            <p:cNvSpPr/>
            <p:nvPr/>
          </p:nvSpPr>
          <p:spPr>
            <a:xfrm>
              <a:off x="1875409" y="3475145"/>
              <a:ext cx="19421" cy="80330"/>
            </a:xfrm>
            <a:custGeom>
              <a:rect b="b" l="l" r="r" t="t"/>
              <a:pathLst>
                <a:path extrusionOk="0" h="4004" w="968">
                  <a:moveTo>
                    <a:pt x="968" y="1"/>
                  </a:moveTo>
                  <a:lnTo>
                    <a:pt x="0" y="501"/>
                  </a:lnTo>
                  <a:lnTo>
                    <a:pt x="0" y="4003"/>
                  </a:lnTo>
                  <a:lnTo>
                    <a:pt x="567" y="400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6"/>
            <p:cNvSpPr/>
            <p:nvPr/>
          </p:nvSpPr>
          <p:spPr>
            <a:xfrm>
              <a:off x="1715692" y="3408217"/>
              <a:ext cx="183833" cy="153839"/>
            </a:xfrm>
            <a:custGeom>
              <a:rect b="b" l="l" r="r" t="t"/>
              <a:pathLst>
                <a:path extrusionOk="0" h="7668" w="9163">
                  <a:moveTo>
                    <a:pt x="8428" y="1"/>
                  </a:moveTo>
                  <a:cubicBezTo>
                    <a:pt x="8161" y="168"/>
                    <a:pt x="7961" y="501"/>
                    <a:pt x="7928" y="1135"/>
                  </a:cubicBezTo>
                  <a:cubicBezTo>
                    <a:pt x="7828" y="2636"/>
                    <a:pt x="7461" y="5605"/>
                    <a:pt x="7127" y="5938"/>
                  </a:cubicBezTo>
                  <a:cubicBezTo>
                    <a:pt x="7127" y="5938"/>
                    <a:pt x="6878" y="5600"/>
                    <a:pt x="5312" y="5600"/>
                  </a:cubicBezTo>
                  <a:cubicBezTo>
                    <a:pt x="4735" y="5600"/>
                    <a:pt x="3979" y="5646"/>
                    <a:pt x="2991" y="5772"/>
                  </a:cubicBezTo>
                  <a:cubicBezTo>
                    <a:pt x="2991" y="5772"/>
                    <a:pt x="1156" y="6439"/>
                    <a:pt x="422" y="7173"/>
                  </a:cubicBezTo>
                  <a:cubicBezTo>
                    <a:pt x="0" y="7576"/>
                    <a:pt x="527" y="7667"/>
                    <a:pt x="1386" y="7667"/>
                  </a:cubicBezTo>
                  <a:cubicBezTo>
                    <a:pt x="2089" y="7667"/>
                    <a:pt x="3014" y="7606"/>
                    <a:pt x="3825" y="7606"/>
                  </a:cubicBezTo>
                  <a:cubicBezTo>
                    <a:pt x="4305" y="7606"/>
                    <a:pt x="4762" y="7611"/>
                    <a:pt x="5180" y="7611"/>
                  </a:cubicBezTo>
                  <a:cubicBezTo>
                    <a:pt x="6331" y="7611"/>
                    <a:pt x="7192" y="7575"/>
                    <a:pt x="7461" y="7306"/>
                  </a:cubicBezTo>
                  <a:cubicBezTo>
                    <a:pt x="7828" y="6939"/>
                    <a:pt x="7594" y="5672"/>
                    <a:pt x="7794" y="4971"/>
                  </a:cubicBezTo>
                  <a:cubicBezTo>
                    <a:pt x="7995" y="4204"/>
                    <a:pt x="9095" y="3570"/>
                    <a:pt x="9129" y="2803"/>
                  </a:cubicBezTo>
                  <a:cubicBezTo>
                    <a:pt x="9162" y="2269"/>
                    <a:pt x="8662" y="968"/>
                    <a:pt x="842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2088894" y="2777151"/>
              <a:ext cx="435677" cy="766287"/>
            </a:xfrm>
            <a:custGeom>
              <a:rect b="b" l="l" r="r" t="t"/>
              <a:pathLst>
                <a:path extrusionOk="0" h="38195" w="21716">
                  <a:moveTo>
                    <a:pt x="0" y="0"/>
                  </a:moveTo>
                  <a:lnTo>
                    <a:pt x="9774" y="29088"/>
                  </a:lnTo>
                  <a:cubicBezTo>
                    <a:pt x="9774" y="29088"/>
                    <a:pt x="9273" y="31056"/>
                    <a:pt x="8940" y="32290"/>
                  </a:cubicBezTo>
                  <a:cubicBezTo>
                    <a:pt x="8673" y="33557"/>
                    <a:pt x="9173" y="34124"/>
                    <a:pt x="10241" y="34391"/>
                  </a:cubicBezTo>
                  <a:cubicBezTo>
                    <a:pt x="11342" y="34625"/>
                    <a:pt x="12542" y="36093"/>
                    <a:pt x="13009" y="36960"/>
                  </a:cubicBezTo>
                  <a:cubicBezTo>
                    <a:pt x="13443" y="37860"/>
                    <a:pt x="14377" y="38194"/>
                    <a:pt x="15044" y="38194"/>
                  </a:cubicBezTo>
                  <a:lnTo>
                    <a:pt x="19848" y="38194"/>
                  </a:lnTo>
                  <a:cubicBezTo>
                    <a:pt x="20548" y="38194"/>
                    <a:pt x="21716" y="37760"/>
                    <a:pt x="20181" y="37260"/>
                  </a:cubicBezTo>
                  <a:cubicBezTo>
                    <a:pt x="18580" y="36760"/>
                    <a:pt x="17012" y="36293"/>
                    <a:pt x="17012" y="36293"/>
                  </a:cubicBezTo>
                  <a:lnTo>
                    <a:pt x="13076" y="29621"/>
                  </a:lnTo>
                  <a:lnTo>
                    <a:pt x="8673" y="33"/>
                  </a:lnTo>
                  <a:lnTo>
                    <a:pt x="8673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2262876" y="3370740"/>
              <a:ext cx="261695" cy="172698"/>
            </a:xfrm>
            <a:custGeom>
              <a:rect b="b" l="l" r="r" t="t"/>
              <a:pathLst>
                <a:path extrusionOk="0" h="8608" w="13044">
                  <a:moveTo>
                    <a:pt x="968" y="1"/>
                  </a:moveTo>
                  <a:cubicBezTo>
                    <a:pt x="835" y="668"/>
                    <a:pt x="501" y="1869"/>
                    <a:pt x="268" y="2703"/>
                  </a:cubicBezTo>
                  <a:cubicBezTo>
                    <a:pt x="1" y="3970"/>
                    <a:pt x="501" y="4537"/>
                    <a:pt x="1569" y="4804"/>
                  </a:cubicBezTo>
                  <a:cubicBezTo>
                    <a:pt x="2670" y="5038"/>
                    <a:pt x="3870" y="6506"/>
                    <a:pt x="4337" y="7373"/>
                  </a:cubicBezTo>
                  <a:cubicBezTo>
                    <a:pt x="4771" y="8273"/>
                    <a:pt x="5705" y="8607"/>
                    <a:pt x="6372" y="8607"/>
                  </a:cubicBezTo>
                  <a:lnTo>
                    <a:pt x="11176" y="8607"/>
                  </a:lnTo>
                  <a:cubicBezTo>
                    <a:pt x="11809" y="8607"/>
                    <a:pt x="13044" y="8207"/>
                    <a:pt x="11509" y="7606"/>
                  </a:cubicBezTo>
                  <a:cubicBezTo>
                    <a:pt x="9908" y="7106"/>
                    <a:pt x="8340" y="6639"/>
                    <a:pt x="8340" y="6639"/>
                  </a:cubicBezTo>
                  <a:cubicBezTo>
                    <a:pt x="8340" y="6639"/>
                    <a:pt x="8280" y="6635"/>
                    <a:pt x="8170" y="6635"/>
                  </a:cubicBezTo>
                  <a:cubicBezTo>
                    <a:pt x="7748" y="6635"/>
                    <a:pt x="6587" y="6698"/>
                    <a:pt x="5238" y="7306"/>
                  </a:cubicBezTo>
                  <a:cubicBezTo>
                    <a:pt x="5238" y="7306"/>
                    <a:pt x="4371" y="5872"/>
                    <a:pt x="3337" y="5004"/>
                  </a:cubicBezTo>
                  <a:cubicBezTo>
                    <a:pt x="2403" y="4271"/>
                    <a:pt x="2569" y="101"/>
                    <a:pt x="968" y="1"/>
                  </a:cubicBez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2270239" y="3455063"/>
              <a:ext cx="31478" cy="88375"/>
            </a:xfrm>
            <a:custGeom>
              <a:rect b="b" l="l" r="r" t="t"/>
              <a:pathLst>
                <a:path extrusionOk="0" h="4405" w="1569">
                  <a:moveTo>
                    <a:pt x="1" y="1"/>
                  </a:moveTo>
                  <a:lnTo>
                    <a:pt x="701" y="4404"/>
                  </a:lnTo>
                  <a:lnTo>
                    <a:pt x="1402" y="4404"/>
                  </a:lnTo>
                  <a:lnTo>
                    <a:pt x="1569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303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6"/>
            <p:cNvSpPr/>
            <p:nvPr/>
          </p:nvSpPr>
          <p:spPr>
            <a:xfrm>
              <a:off x="1767653" y="2173490"/>
              <a:ext cx="570196" cy="715429"/>
            </a:xfrm>
            <a:custGeom>
              <a:rect b="b" l="l" r="r" t="t"/>
              <a:pathLst>
                <a:path extrusionOk="0" h="35660" w="28421">
                  <a:moveTo>
                    <a:pt x="17680" y="1"/>
                  </a:moveTo>
                  <a:lnTo>
                    <a:pt x="10708" y="268"/>
                  </a:lnTo>
                  <a:lnTo>
                    <a:pt x="3870" y="268"/>
                  </a:lnTo>
                  <a:cubicBezTo>
                    <a:pt x="3870" y="268"/>
                    <a:pt x="1335" y="7439"/>
                    <a:pt x="868" y="11509"/>
                  </a:cubicBezTo>
                  <a:cubicBezTo>
                    <a:pt x="401" y="15612"/>
                    <a:pt x="1" y="32691"/>
                    <a:pt x="234" y="33291"/>
                  </a:cubicBezTo>
                  <a:cubicBezTo>
                    <a:pt x="501" y="33858"/>
                    <a:pt x="7006" y="35660"/>
                    <a:pt x="14411" y="35660"/>
                  </a:cubicBezTo>
                  <a:cubicBezTo>
                    <a:pt x="21850" y="35660"/>
                    <a:pt x="27320" y="31657"/>
                    <a:pt x="27887" y="31156"/>
                  </a:cubicBezTo>
                  <a:cubicBezTo>
                    <a:pt x="28421" y="30656"/>
                    <a:pt x="21049" y="9875"/>
                    <a:pt x="20549" y="8373"/>
                  </a:cubicBezTo>
                  <a:cubicBezTo>
                    <a:pt x="20048" y="6939"/>
                    <a:pt x="17680" y="1"/>
                    <a:pt x="17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6"/>
            <p:cNvSpPr/>
            <p:nvPr/>
          </p:nvSpPr>
          <p:spPr>
            <a:xfrm>
              <a:off x="1785730" y="1780667"/>
              <a:ext cx="386825" cy="475160"/>
            </a:xfrm>
            <a:custGeom>
              <a:rect b="b" l="l" r="r" t="t"/>
              <a:pathLst>
                <a:path extrusionOk="0" h="23684" w="19281">
                  <a:moveTo>
                    <a:pt x="4237" y="0"/>
                  </a:moveTo>
                  <a:cubicBezTo>
                    <a:pt x="4237" y="0"/>
                    <a:pt x="234" y="1368"/>
                    <a:pt x="134" y="2702"/>
                  </a:cubicBezTo>
                  <a:cubicBezTo>
                    <a:pt x="0" y="4036"/>
                    <a:pt x="3870" y="13543"/>
                    <a:pt x="4003" y="14511"/>
                  </a:cubicBezTo>
                  <a:cubicBezTo>
                    <a:pt x="4137" y="15411"/>
                    <a:pt x="2369" y="21749"/>
                    <a:pt x="2469" y="22216"/>
                  </a:cubicBezTo>
                  <a:cubicBezTo>
                    <a:pt x="2535" y="22683"/>
                    <a:pt x="5671" y="23684"/>
                    <a:pt x="9641" y="23684"/>
                  </a:cubicBezTo>
                  <a:cubicBezTo>
                    <a:pt x="13543" y="23684"/>
                    <a:pt x="16712" y="22683"/>
                    <a:pt x="16812" y="22216"/>
                  </a:cubicBezTo>
                  <a:cubicBezTo>
                    <a:pt x="16879" y="21816"/>
                    <a:pt x="15144" y="15478"/>
                    <a:pt x="15245" y="14511"/>
                  </a:cubicBezTo>
                  <a:cubicBezTo>
                    <a:pt x="15411" y="13543"/>
                    <a:pt x="19281" y="4036"/>
                    <a:pt x="19147" y="2702"/>
                  </a:cubicBezTo>
                  <a:cubicBezTo>
                    <a:pt x="19014" y="1401"/>
                    <a:pt x="15011" y="0"/>
                    <a:pt x="15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6"/>
            <p:cNvSpPr/>
            <p:nvPr/>
          </p:nvSpPr>
          <p:spPr>
            <a:xfrm>
              <a:off x="2019277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8" y="0"/>
                    <a:pt x="1" y="167"/>
                    <a:pt x="1" y="401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01"/>
                  </a:cubicBezTo>
                  <a:cubicBezTo>
                    <a:pt x="835" y="167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6"/>
            <p:cNvSpPr/>
            <p:nvPr/>
          </p:nvSpPr>
          <p:spPr>
            <a:xfrm>
              <a:off x="2084200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201" y="0"/>
                    <a:pt x="1" y="167"/>
                    <a:pt x="1" y="401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6"/>
            <p:cNvSpPr/>
            <p:nvPr/>
          </p:nvSpPr>
          <p:spPr>
            <a:xfrm>
              <a:off x="2149784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6"/>
            <p:cNvSpPr/>
            <p:nvPr/>
          </p:nvSpPr>
          <p:spPr>
            <a:xfrm>
              <a:off x="2214024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5" y="0"/>
                  </a:moveTo>
                  <a:cubicBezTo>
                    <a:pt x="168" y="0"/>
                    <a:pt x="1" y="200"/>
                    <a:pt x="1" y="401"/>
                  </a:cubicBezTo>
                  <a:cubicBezTo>
                    <a:pt x="1" y="667"/>
                    <a:pt x="201" y="834"/>
                    <a:pt x="435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6"/>
            <p:cNvSpPr/>
            <p:nvPr/>
          </p:nvSpPr>
          <p:spPr>
            <a:xfrm>
              <a:off x="1759628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6"/>
            <p:cNvSpPr/>
            <p:nvPr/>
          </p:nvSpPr>
          <p:spPr>
            <a:xfrm>
              <a:off x="1824551" y="1934586"/>
              <a:ext cx="16732" cy="16752"/>
            </a:xfrm>
            <a:custGeom>
              <a:rect b="b" l="l" r="r" t="t"/>
              <a:pathLst>
                <a:path extrusionOk="0" h="835" w="834">
                  <a:moveTo>
                    <a:pt x="400" y="0"/>
                  </a:moveTo>
                  <a:cubicBezTo>
                    <a:pt x="167" y="0"/>
                    <a:pt x="0" y="200"/>
                    <a:pt x="0" y="401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0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6"/>
            <p:cNvSpPr/>
            <p:nvPr/>
          </p:nvSpPr>
          <p:spPr>
            <a:xfrm>
              <a:off x="1889453" y="193458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1" y="200"/>
                    <a:pt x="1" y="401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01"/>
                  </a:cubicBezTo>
                  <a:cubicBezTo>
                    <a:pt x="835" y="20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6"/>
            <p:cNvSpPr/>
            <p:nvPr/>
          </p:nvSpPr>
          <p:spPr>
            <a:xfrm>
              <a:off x="2052080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6"/>
            <p:cNvSpPr/>
            <p:nvPr/>
          </p:nvSpPr>
          <p:spPr>
            <a:xfrm>
              <a:off x="2117002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167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6"/>
            <p:cNvSpPr/>
            <p:nvPr/>
          </p:nvSpPr>
          <p:spPr>
            <a:xfrm>
              <a:off x="2181242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6"/>
            <p:cNvSpPr/>
            <p:nvPr/>
          </p:nvSpPr>
          <p:spPr>
            <a:xfrm>
              <a:off x="1791749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7" y="0"/>
                    <a:pt x="1" y="201"/>
                    <a:pt x="1" y="401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1"/>
                  </a:cubicBezTo>
                  <a:cubicBezTo>
                    <a:pt x="834" y="201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6"/>
            <p:cNvSpPr/>
            <p:nvPr/>
          </p:nvSpPr>
          <p:spPr>
            <a:xfrm>
              <a:off x="1856671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6"/>
            <p:cNvSpPr/>
            <p:nvPr/>
          </p:nvSpPr>
          <p:spPr>
            <a:xfrm>
              <a:off x="1922255" y="188439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0" y="0"/>
                  </a:moveTo>
                  <a:cubicBezTo>
                    <a:pt x="167" y="0"/>
                    <a:pt x="0" y="201"/>
                    <a:pt x="0" y="401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1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6"/>
            <p:cNvSpPr/>
            <p:nvPr/>
          </p:nvSpPr>
          <p:spPr>
            <a:xfrm>
              <a:off x="2084200" y="1834193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167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6"/>
            <p:cNvSpPr/>
            <p:nvPr/>
          </p:nvSpPr>
          <p:spPr>
            <a:xfrm>
              <a:off x="2149784" y="1834193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01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6"/>
            <p:cNvSpPr/>
            <p:nvPr/>
          </p:nvSpPr>
          <p:spPr>
            <a:xfrm>
              <a:off x="1824551" y="1834193"/>
              <a:ext cx="16732" cy="16752"/>
            </a:xfrm>
            <a:custGeom>
              <a:rect b="b" l="l" r="r" t="t"/>
              <a:pathLst>
                <a:path extrusionOk="0" h="835" w="834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201"/>
                    <a:pt x="667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6"/>
            <p:cNvSpPr/>
            <p:nvPr/>
          </p:nvSpPr>
          <p:spPr>
            <a:xfrm>
              <a:off x="1889453" y="1834193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1" y="167"/>
                    <a:pt x="1" y="401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4"/>
                    <a:pt x="835" y="401"/>
                  </a:cubicBezTo>
                  <a:cubicBezTo>
                    <a:pt x="835" y="201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6"/>
            <p:cNvSpPr/>
            <p:nvPr/>
          </p:nvSpPr>
          <p:spPr>
            <a:xfrm>
              <a:off x="2052080" y="1783997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5"/>
                    <a:pt x="834" y="401"/>
                  </a:cubicBezTo>
                  <a:cubicBezTo>
                    <a:pt x="834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6"/>
            <p:cNvSpPr/>
            <p:nvPr/>
          </p:nvSpPr>
          <p:spPr>
            <a:xfrm>
              <a:off x="2117002" y="1783997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6"/>
            <p:cNvSpPr/>
            <p:nvPr/>
          </p:nvSpPr>
          <p:spPr>
            <a:xfrm>
              <a:off x="1856671" y="1783997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6"/>
            <p:cNvSpPr/>
            <p:nvPr/>
          </p:nvSpPr>
          <p:spPr>
            <a:xfrm>
              <a:off x="1922255" y="1783997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0" y="1"/>
                  </a:moveTo>
                  <a:cubicBezTo>
                    <a:pt x="167" y="1"/>
                    <a:pt x="0" y="201"/>
                    <a:pt x="0" y="401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5"/>
                    <a:pt x="834" y="401"/>
                  </a:cubicBezTo>
                  <a:cubicBezTo>
                    <a:pt x="834" y="168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6"/>
            <p:cNvSpPr/>
            <p:nvPr/>
          </p:nvSpPr>
          <p:spPr>
            <a:xfrm>
              <a:off x="2019277" y="2136014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168" y="835"/>
                    <a:pt x="401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6"/>
            <p:cNvSpPr/>
            <p:nvPr/>
          </p:nvSpPr>
          <p:spPr>
            <a:xfrm>
              <a:off x="2084200" y="2136014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167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6"/>
            <p:cNvSpPr/>
            <p:nvPr/>
          </p:nvSpPr>
          <p:spPr>
            <a:xfrm>
              <a:off x="2214024" y="2136014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5" y="1"/>
                  </a:moveTo>
                  <a:cubicBezTo>
                    <a:pt x="168" y="1"/>
                    <a:pt x="1" y="201"/>
                    <a:pt x="1" y="434"/>
                  </a:cubicBezTo>
                  <a:cubicBezTo>
                    <a:pt x="1" y="668"/>
                    <a:pt x="201" y="835"/>
                    <a:pt x="435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68" y="1"/>
                    <a:pt x="435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6"/>
            <p:cNvSpPr/>
            <p:nvPr/>
          </p:nvSpPr>
          <p:spPr>
            <a:xfrm>
              <a:off x="1759628" y="2136014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5"/>
                    <a:pt x="834" y="434"/>
                  </a:cubicBez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6"/>
            <p:cNvSpPr/>
            <p:nvPr/>
          </p:nvSpPr>
          <p:spPr>
            <a:xfrm>
              <a:off x="1889453" y="2136014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1" y="201"/>
                    <a:pt x="1" y="434"/>
                  </a:cubicBezTo>
                  <a:cubicBezTo>
                    <a:pt x="1" y="668"/>
                    <a:pt x="201" y="835"/>
                    <a:pt x="434" y="835"/>
                  </a:cubicBezTo>
                  <a:cubicBezTo>
                    <a:pt x="668" y="835"/>
                    <a:pt x="835" y="635"/>
                    <a:pt x="835" y="434"/>
                  </a:cubicBezTo>
                  <a:cubicBezTo>
                    <a:pt x="835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6"/>
            <p:cNvSpPr/>
            <p:nvPr/>
          </p:nvSpPr>
          <p:spPr>
            <a:xfrm>
              <a:off x="2052080" y="2085837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6"/>
            <p:cNvSpPr/>
            <p:nvPr/>
          </p:nvSpPr>
          <p:spPr>
            <a:xfrm>
              <a:off x="1727508" y="2085837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34"/>
                    <a:pt x="167" y="834"/>
                    <a:pt x="401" y="834"/>
                  </a:cubicBezTo>
                  <a:cubicBezTo>
                    <a:pt x="634" y="834"/>
                    <a:pt x="834" y="634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6"/>
            <p:cNvSpPr/>
            <p:nvPr/>
          </p:nvSpPr>
          <p:spPr>
            <a:xfrm>
              <a:off x="1792411" y="2085837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0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6"/>
            <p:cNvSpPr/>
            <p:nvPr/>
          </p:nvSpPr>
          <p:spPr>
            <a:xfrm>
              <a:off x="1856671" y="2085837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34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6"/>
            <p:cNvSpPr/>
            <p:nvPr/>
          </p:nvSpPr>
          <p:spPr>
            <a:xfrm>
              <a:off x="1922255" y="2085837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00" y="0"/>
                  </a:moveTo>
                  <a:cubicBezTo>
                    <a:pt x="167" y="0"/>
                    <a:pt x="0" y="200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6"/>
            <p:cNvSpPr/>
            <p:nvPr/>
          </p:nvSpPr>
          <p:spPr>
            <a:xfrm>
              <a:off x="2019277" y="223640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34"/>
                    <a:pt x="168" y="834"/>
                    <a:pt x="401" y="834"/>
                  </a:cubicBezTo>
                  <a:cubicBezTo>
                    <a:pt x="635" y="834"/>
                    <a:pt x="835" y="634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2084200" y="223640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34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6"/>
            <p:cNvSpPr/>
            <p:nvPr/>
          </p:nvSpPr>
          <p:spPr>
            <a:xfrm>
              <a:off x="2149784" y="223640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6"/>
            <p:cNvSpPr/>
            <p:nvPr/>
          </p:nvSpPr>
          <p:spPr>
            <a:xfrm>
              <a:off x="1824551" y="2236406"/>
              <a:ext cx="16732" cy="16752"/>
            </a:xfrm>
            <a:custGeom>
              <a:rect b="b" l="l" r="r" t="t"/>
              <a:pathLst>
                <a:path extrusionOk="0" h="835" w="834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201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6"/>
            <p:cNvSpPr/>
            <p:nvPr/>
          </p:nvSpPr>
          <p:spPr>
            <a:xfrm>
              <a:off x="1889453" y="2236406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1" y="201"/>
                    <a:pt x="1" y="434"/>
                  </a:cubicBezTo>
                  <a:cubicBezTo>
                    <a:pt x="1" y="668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6"/>
            <p:cNvSpPr/>
            <p:nvPr/>
          </p:nvSpPr>
          <p:spPr>
            <a:xfrm>
              <a:off x="2052080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1" y="835"/>
                    <a:pt x="401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6"/>
            <p:cNvSpPr/>
            <p:nvPr/>
          </p:nvSpPr>
          <p:spPr>
            <a:xfrm>
              <a:off x="2117002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6"/>
            <p:cNvSpPr/>
            <p:nvPr/>
          </p:nvSpPr>
          <p:spPr>
            <a:xfrm>
              <a:off x="2181242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8" y="835"/>
                    <a:pt x="834" y="634"/>
                    <a:pt x="834" y="434"/>
                  </a:cubicBezTo>
                  <a:cubicBezTo>
                    <a:pt x="834" y="201"/>
                    <a:pt x="668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727508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167" y="835"/>
                    <a:pt x="401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01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1856671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34" y="835"/>
                    <a:pt x="434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1922255" y="2186210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0" y="1"/>
                  </a:moveTo>
                  <a:cubicBezTo>
                    <a:pt x="167" y="1"/>
                    <a:pt x="0" y="201"/>
                    <a:pt x="0" y="434"/>
                  </a:cubicBezTo>
                  <a:cubicBezTo>
                    <a:pt x="0" y="668"/>
                    <a:pt x="200" y="835"/>
                    <a:pt x="400" y="835"/>
                  </a:cubicBezTo>
                  <a:cubicBezTo>
                    <a:pt x="667" y="835"/>
                    <a:pt x="834" y="634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019277" y="2035641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01" y="0"/>
                  </a:moveTo>
                  <a:cubicBezTo>
                    <a:pt x="168" y="0"/>
                    <a:pt x="1" y="167"/>
                    <a:pt x="1" y="434"/>
                  </a:cubicBezTo>
                  <a:cubicBezTo>
                    <a:pt x="1" y="667"/>
                    <a:pt x="168" y="834"/>
                    <a:pt x="401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084200" y="2035641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167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68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1759628" y="2035641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8" y="834"/>
                    <a:pt x="834" y="634"/>
                    <a:pt x="834" y="434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1824551" y="2035641"/>
              <a:ext cx="16732" cy="16752"/>
            </a:xfrm>
            <a:custGeom>
              <a:rect b="b" l="l" r="r" t="t"/>
              <a:pathLst>
                <a:path extrusionOk="0" h="835" w="834">
                  <a:moveTo>
                    <a:pt x="400" y="0"/>
                  </a:moveTo>
                  <a:cubicBezTo>
                    <a:pt x="167" y="0"/>
                    <a:pt x="0" y="167"/>
                    <a:pt x="0" y="434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34"/>
                  </a:cubicBezTo>
                  <a:cubicBezTo>
                    <a:pt x="834" y="167"/>
                    <a:pt x="667" y="0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889453" y="2035641"/>
              <a:ext cx="16752" cy="16752"/>
            </a:xfrm>
            <a:custGeom>
              <a:rect b="b" l="l" r="r" t="t"/>
              <a:pathLst>
                <a:path extrusionOk="0" h="835" w="835">
                  <a:moveTo>
                    <a:pt x="434" y="0"/>
                  </a:moveTo>
                  <a:cubicBezTo>
                    <a:pt x="167" y="0"/>
                    <a:pt x="1" y="167"/>
                    <a:pt x="1" y="434"/>
                  </a:cubicBezTo>
                  <a:cubicBezTo>
                    <a:pt x="1" y="667"/>
                    <a:pt x="201" y="834"/>
                    <a:pt x="434" y="834"/>
                  </a:cubicBezTo>
                  <a:cubicBezTo>
                    <a:pt x="668" y="834"/>
                    <a:pt x="835" y="634"/>
                    <a:pt x="835" y="434"/>
                  </a:cubicBezTo>
                  <a:cubicBezTo>
                    <a:pt x="835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2052080" y="1984783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01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1" y="834"/>
                    <a:pt x="401" y="834"/>
                  </a:cubicBezTo>
                  <a:cubicBezTo>
                    <a:pt x="668" y="834"/>
                    <a:pt x="834" y="634"/>
                    <a:pt x="834" y="400"/>
                  </a:cubicBezTo>
                  <a:cubicBezTo>
                    <a:pt x="834" y="200"/>
                    <a:pt x="668" y="33"/>
                    <a:pt x="401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2117002" y="1984783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34" y="0"/>
                  </a:moveTo>
                  <a:cubicBezTo>
                    <a:pt x="200" y="0"/>
                    <a:pt x="0" y="167"/>
                    <a:pt x="0" y="400"/>
                  </a:cubicBezTo>
                  <a:cubicBezTo>
                    <a:pt x="0" y="634"/>
                    <a:pt x="200" y="834"/>
                    <a:pt x="434" y="834"/>
                  </a:cubicBezTo>
                  <a:cubicBezTo>
                    <a:pt x="634" y="834"/>
                    <a:pt x="834" y="634"/>
                    <a:pt x="834" y="400"/>
                  </a:cubicBezTo>
                  <a:cubicBezTo>
                    <a:pt x="834" y="167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1792411" y="1984783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35" y="0"/>
                  </a:moveTo>
                  <a:cubicBezTo>
                    <a:pt x="201" y="0"/>
                    <a:pt x="1" y="167"/>
                    <a:pt x="1" y="400"/>
                  </a:cubicBezTo>
                  <a:cubicBezTo>
                    <a:pt x="1" y="634"/>
                    <a:pt x="201" y="834"/>
                    <a:pt x="435" y="834"/>
                  </a:cubicBezTo>
                  <a:cubicBezTo>
                    <a:pt x="635" y="834"/>
                    <a:pt x="835" y="634"/>
                    <a:pt x="835" y="400"/>
                  </a:cubicBezTo>
                  <a:cubicBezTo>
                    <a:pt x="835" y="167"/>
                    <a:pt x="635" y="0"/>
                    <a:pt x="435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1856671" y="1984783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34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34" y="834"/>
                    <a:pt x="434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67" y="33"/>
                    <a:pt x="434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1922255" y="1984783"/>
              <a:ext cx="16752" cy="16732"/>
            </a:xfrm>
            <a:custGeom>
              <a:rect b="b" l="l" r="r" t="t"/>
              <a:pathLst>
                <a:path extrusionOk="0" h="834" w="835">
                  <a:moveTo>
                    <a:pt x="400" y="0"/>
                  </a:moveTo>
                  <a:cubicBezTo>
                    <a:pt x="167" y="0"/>
                    <a:pt x="0" y="167"/>
                    <a:pt x="0" y="400"/>
                  </a:cubicBezTo>
                  <a:cubicBezTo>
                    <a:pt x="0" y="667"/>
                    <a:pt x="200" y="834"/>
                    <a:pt x="400" y="834"/>
                  </a:cubicBezTo>
                  <a:cubicBezTo>
                    <a:pt x="667" y="834"/>
                    <a:pt x="834" y="634"/>
                    <a:pt x="834" y="400"/>
                  </a:cubicBezTo>
                  <a:cubicBezTo>
                    <a:pt x="834" y="200"/>
                    <a:pt x="634" y="33"/>
                    <a:pt x="400" y="0"/>
                  </a:cubicBezTo>
                  <a:close/>
                </a:path>
              </a:pathLst>
            </a:custGeom>
            <a:solidFill>
              <a:srgbClr val="125E9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1769660" y="1754606"/>
              <a:ext cx="185398" cy="567929"/>
            </a:xfrm>
            <a:custGeom>
              <a:rect b="b" l="l" r="r" t="t"/>
              <a:pathLst>
                <a:path extrusionOk="0" h="28308" w="9241">
                  <a:moveTo>
                    <a:pt x="7375" y="1"/>
                  </a:moveTo>
                  <a:cubicBezTo>
                    <a:pt x="6110" y="1"/>
                    <a:pt x="607" y="2541"/>
                    <a:pt x="301" y="3367"/>
                  </a:cubicBezTo>
                  <a:cubicBezTo>
                    <a:pt x="1" y="4235"/>
                    <a:pt x="3603" y="15976"/>
                    <a:pt x="3670" y="16777"/>
                  </a:cubicBezTo>
                  <a:cubicBezTo>
                    <a:pt x="3803" y="17611"/>
                    <a:pt x="968" y="26350"/>
                    <a:pt x="1302" y="26784"/>
                  </a:cubicBezTo>
                  <a:cubicBezTo>
                    <a:pt x="1591" y="27131"/>
                    <a:pt x="6376" y="28308"/>
                    <a:pt x="7877" y="28308"/>
                  </a:cubicBezTo>
                  <a:cubicBezTo>
                    <a:pt x="8106" y="28308"/>
                    <a:pt x="8258" y="28280"/>
                    <a:pt x="8307" y="28218"/>
                  </a:cubicBezTo>
                  <a:cubicBezTo>
                    <a:pt x="8674" y="27751"/>
                    <a:pt x="9241" y="12674"/>
                    <a:pt x="9007" y="10572"/>
                  </a:cubicBezTo>
                  <a:cubicBezTo>
                    <a:pt x="8840" y="8504"/>
                    <a:pt x="8140" y="732"/>
                    <a:pt x="7606" y="65"/>
                  </a:cubicBezTo>
                  <a:cubicBezTo>
                    <a:pt x="7568" y="21"/>
                    <a:pt x="7488" y="1"/>
                    <a:pt x="7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1863352" y="1754124"/>
              <a:ext cx="88355" cy="238704"/>
            </a:xfrm>
            <a:custGeom>
              <a:rect b="b" l="l" r="r" t="t"/>
              <a:pathLst>
                <a:path extrusionOk="0" h="11898" w="4404">
                  <a:moveTo>
                    <a:pt x="2746" y="0"/>
                  </a:moveTo>
                  <a:cubicBezTo>
                    <a:pt x="2426" y="0"/>
                    <a:pt x="1767" y="198"/>
                    <a:pt x="968" y="456"/>
                  </a:cubicBezTo>
                  <a:lnTo>
                    <a:pt x="1" y="4659"/>
                  </a:lnTo>
                  <a:lnTo>
                    <a:pt x="1669" y="5326"/>
                  </a:lnTo>
                  <a:lnTo>
                    <a:pt x="835" y="6827"/>
                  </a:lnTo>
                  <a:lnTo>
                    <a:pt x="4404" y="11897"/>
                  </a:lnTo>
                  <a:cubicBezTo>
                    <a:pt x="4404" y="11297"/>
                    <a:pt x="4404" y="10830"/>
                    <a:pt x="4337" y="10563"/>
                  </a:cubicBezTo>
                  <a:cubicBezTo>
                    <a:pt x="4137" y="8495"/>
                    <a:pt x="3470" y="723"/>
                    <a:pt x="2936" y="56"/>
                  </a:cubicBezTo>
                  <a:cubicBezTo>
                    <a:pt x="2906" y="18"/>
                    <a:pt x="2841" y="0"/>
                    <a:pt x="2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1798449" y="1965362"/>
              <a:ext cx="133857" cy="341323"/>
            </a:xfrm>
            <a:custGeom>
              <a:rect b="b" l="l" r="r" t="t"/>
              <a:pathLst>
                <a:path extrusionOk="0" fill="none" h="17013" w="6672">
                  <a:moveTo>
                    <a:pt x="6672" y="1"/>
                  </a:moveTo>
                  <a:cubicBezTo>
                    <a:pt x="6672" y="1"/>
                    <a:pt x="6538" y="16179"/>
                    <a:pt x="6238" y="16613"/>
                  </a:cubicBezTo>
                  <a:cubicBezTo>
                    <a:pt x="5971" y="17013"/>
                    <a:pt x="0" y="15378"/>
                    <a:pt x="0" y="15378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2010590" y="1754606"/>
              <a:ext cx="184053" cy="567929"/>
            </a:xfrm>
            <a:custGeom>
              <a:rect b="b" l="l" r="r" t="t"/>
              <a:pathLst>
                <a:path extrusionOk="0" h="28308" w="9174">
                  <a:moveTo>
                    <a:pt x="1833" y="1"/>
                  </a:moveTo>
                  <a:cubicBezTo>
                    <a:pt x="1719" y="1"/>
                    <a:pt x="1640" y="21"/>
                    <a:pt x="1601" y="65"/>
                  </a:cubicBezTo>
                  <a:cubicBezTo>
                    <a:pt x="1034" y="732"/>
                    <a:pt x="334" y="8504"/>
                    <a:pt x="167" y="10572"/>
                  </a:cubicBezTo>
                  <a:cubicBezTo>
                    <a:pt x="0" y="12674"/>
                    <a:pt x="501" y="27751"/>
                    <a:pt x="868" y="28218"/>
                  </a:cubicBezTo>
                  <a:cubicBezTo>
                    <a:pt x="921" y="28280"/>
                    <a:pt x="1077" y="28308"/>
                    <a:pt x="1309" y="28308"/>
                  </a:cubicBezTo>
                  <a:cubicBezTo>
                    <a:pt x="2831" y="28308"/>
                    <a:pt x="7612" y="27131"/>
                    <a:pt x="7873" y="26784"/>
                  </a:cubicBezTo>
                  <a:cubicBezTo>
                    <a:pt x="8206" y="26350"/>
                    <a:pt x="5371" y="17611"/>
                    <a:pt x="5504" y="16777"/>
                  </a:cubicBezTo>
                  <a:cubicBezTo>
                    <a:pt x="5604" y="15976"/>
                    <a:pt x="9174" y="4235"/>
                    <a:pt x="8907" y="3367"/>
                  </a:cubicBezTo>
                  <a:cubicBezTo>
                    <a:pt x="8631" y="2541"/>
                    <a:pt x="310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2013259" y="1754124"/>
              <a:ext cx="87693" cy="238704"/>
            </a:xfrm>
            <a:custGeom>
              <a:rect b="b" l="l" r="r" t="t"/>
              <a:pathLst>
                <a:path extrusionOk="0" h="11898" w="4371">
                  <a:moveTo>
                    <a:pt x="1654" y="0"/>
                  </a:moveTo>
                  <a:cubicBezTo>
                    <a:pt x="1562" y="0"/>
                    <a:pt x="1499" y="18"/>
                    <a:pt x="1468" y="56"/>
                  </a:cubicBezTo>
                  <a:cubicBezTo>
                    <a:pt x="901" y="723"/>
                    <a:pt x="268" y="8495"/>
                    <a:pt x="34" y="10563"/>
                  </a:cubicBezTo>
                  <a:cubicBezTo>
                    <a:pt x="1" y="10830"/>
                    <a:pt x="1" y="11297"/>
                    <a:pt x="1" y="11897"/>
                  </a:cubicBezTo>
                  <a:lnTo>
                    <a:pt x="3537" y="6827"/>
                  </a:lnTo>
                  <a:lnTo>
                    <a:pt x="2703" y="5326"/>
                  </a:lnTo>
                  <a:lnTo>
                    <a:pt x="4371" y="4659"/>
                  </a:lnTo>
                  <a:lnTo>
                    <a:pt x="3403" y="456"/>
                  </a:lnTo>
                  <a:cubicBezTo>
                    <a:pt x="2605" y="198"/>
                    <a:pt x="1965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2026640" y="1974069"/>
              <a:ext cx="139896" cy="328604"/>
            </a:xfrm>
            <a:custGeom>
              <a:rect b="b" l="l" r="r" t="t"/>
              <a:pathLst>
                <a:path extrusionOk="0" fill="none" h="16379" w="6973">
                  <a:moveTo>
                    <a:pt x="1" y="0"/>
                  </a:moveTo>
                  <a:cubicBezTo>
                    <a:pt x="1" y="0"/>
                    <a:pt x="1002" y="16045"/>
                    <a:pt x="1202" y="16212"/>
                  </a:cubicBezTo>
                  <a:cubicBezTo>
                    <a:pt x="1469" y="16379"/>
                    <a:pt x="6973" y="14911"/>
                    <a:pt x="6973" y="1491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1358098" y="2011446"/>
              <a:ext cx="273733" cy="160199"/>
            </a:xfrm>
            <a:custGeom>
              <a:rect b="b" l="l" r="r" t="t"/>
              <a:pathLst>
                <a:path extrusionOk="0" h="7985" w="13644">
                  <a:moveTo>
                    <a:pt x="4156" y="1"/>
                  </a:moveTo>
                  <a:cubicBezTo>
                    <a:pt x="3293" y="1"/>
                    <a:pt x="2300" y="307"/>
                    <a:pt x="1402" y="307"/>
                  </a:cubicBezTo>
                  <a:cubicBezTo>
                    <a:pt x="1369" y="307"/>
                    <a:pt x="1335" y="306"/>
                    <a:pt x="1301" y="306"/>
                  </a:cubicBezTo>
                  <a:cubicBezTo>
                    <a:pt x="1245" y="301"/>
                    <a:pt x="1194" y="298"/>
                    <a:pt x="1148" y="298"/>
                  </a:cubicBezTo>
                  <a:cubicBezTo>
                    <a:pt x="570" y="298"/>
                    <a:pt x="806" y="678"/>
                    <a:pt x="1301" y="1173"/>
                  </a:cubicBezTo>
                  <a:cubicBezTo>
                    <a:pt x="1301" y="1173"/>
                    <a:pt x="33" y="1306"/>
                    <a:pt x="33" y="1707"/>
                  </a:cubicBezTo>
                  <a:cubicBezTo>
                    <a:pt x="33" y="2140"/>
                    <a:pt x="434" y="2374"/>
                    <a:pt x="434" y="2507"/>
                  </a:cubicBezTo>
                  <a:cubicBezTo>
                    <a:pt x="434" y="2641"/>
                    <a:pt x="0" y="2874"/>
                    <a:pt x="100" y="3141"/>
                  </a:cubicBezTo>
                  <a:cubicBezTo>
                    <a:pt x="167" y="3374"/>
                    <a:pt x="534" y="3508"/>
                    <a:pt x="667" y="3575"/>
                  </a:cubicBezTo>
                  <a:cubicBezTo>
                    <a:pt x="634" y="3808"/>
                    <a:pt x="100" y="4008"/>
                    <a:pt x="267" y="4308"/>
                  </a:cubicBezTo>
                  <a:cubicBezTo>
                    <a:pt x="434" y="4642"/>
                    <a:pt x="667" y="4742"/>
                    <a:pt x="767" y="4909"/>
                  </a:cubicBezTo>
                  <a:cubicBezTo>
                    <a:pt x="834" y="5076"/>
                    <a:pt x="634" y="5509"/>
                    <a:pt x="801" y="5676"/>
                  </a:cubicBezTo>
                  <a:cubicBezTo>
                    <a:pt x="837" y="5713"/>
                    <a:pt x="915" y="5729"/>
                    <a:pt x="1026" y="5729"/>
                  </a:cubicBezTo>
                  <a:cubicBezTo>
                    <a:pt x="1420" y="5729"/>
                    <a:pt x="2240" y="5532"/>
                    <a:pt x="3202" y="5376"/>
                  </a:cubicBezTo>
                  <a:cubicBezTo>
                    <a:pt x="4130" y="5229"/>
                    <a:pt x="4933" y="5136"/>
                    <a:pt x="5428" y="5136"/>
                  </a:cubicBezTo>
                  <a:cubicBezTo>
                    <a:pt x="5609" y="5136"/>
                    <a:pt x="5748" y="5149"/>
                    <a:pt x="5838" y="5176"/>
                  </a:cubicBezTo>
                  <a:cubicBezTo>
                    <a:pt x="6162" y="5241"/>
                    <a:pt x="11183" y="7985"/>
                    <a:pt x="11953" y="7985"/>
                  </a:cubicBezTo>
                  <a:cubicBezTo>
                    <a:pt x="11975" y="7985"/>
                    <a:pt x="11994" y="7982"/>
                    <a:pt x="12009" y="7978"/>
                  </a:cubicBezTo>
                  <a:cubicBezTo>
                    <a:pt x="12576" y="7844"/>
                    <a:pt x="13643" y="5309"/>
                    <a:pt x="13243" y="4976"/>
                  </a:cubicBezTo>
                  <a:cubicBezTo>
                    <a:pt x="12943" y="4709"/>
                    <a:pt x="8840" y="3641"/>
                    <a:pt x="6838" y="3041"/>
                  </a:cubicBezTo>
                  <a:cubicBezTo>
                    <a:pt x="6405" y="2074"/>
                    <a:pt x="5471" y="306"/>
                    <a:pt x="5004" y="139"/>
                  </a:cubicBezTo>
                  <a:cubicBezTo>
                    <a:pt x="4743" y="38"/>
                    <a:pt x="4458" y="1"/>
                    <a:pt x="4156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1372803" y="2099881"/>
              <a:ext cx="60268" cy="18758"/>
            </a:xfrm>
            <a:custGeom>
              <a:rect b="b" l="l" r="r" t="t"/>
              <a:pathLst>
                <a:path extrusionOk="0" fill="none" h="935" w="3004">
                  <a:moveTo>
                    <a:pt x="1" y="668"/>
                  </a:moveTo>
                  <a:cubicBezTo>
                    <a:pt x="1" y="668"/>
                    <a:pt x="601" y="134"/>
                    <a:pt x="1535" y="67"/>
                  </a:cubicBezTo>
                  <a:cubicBezTo>
                    <a:pt x="2436" y="1"/>
                    <a:pt x="3003" y="267"/>
                    <a:pt x="2636" y="935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1370797" y="2077792"/>
              <a:ext cx="57579" cy="25459"/>
            </a:xfrm>
            <a:custGeom>
              <a:rect b="b" l="l" r="r" t="t"/>
              <a:pathLst>
                <a:path extrusionOk="0" fill="none" h="1269" w="2870">
                  <a:moveTo>
                    <a:pt x="1" y="334"/>
                  </a:moveTo>
                  <a:cubicBezTo>
                    <a:pt x="535" y="67"/>
                    <a:pt x="1669" y="1"/>
                    <a:pt x="2036" y="34"/>
                  </a:cubicBezTo>
                  <a:cubicBezTo>
                    <a:pt x="2436" y="67"/>
                    <a:pt x="2870" y="601"/>
                    <a:pt x="2436" y="1268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1366123" y="2054379"/>
              <a:ext cx="62254" cy="24777"/>
            </a:xfrm>
            <a:custGeom>
              <a:rect b="b" l="l" r="r" t="t"/>
              <a:pathLst>
                <a:path extrusionOk="0" fill="none" h="1235" w="3103">
                  <a:moveTo>
                    <a:pt x="0" y="434"/>
                  </a:moveTo>
                  <a:cubicBezTo>
                    <a:pt x="0" y="434"/>
                    <a:pt x="834" y="0"/>
                    <a:pt x="1568" y="0"/>
                  </a:cubicBezTo>
                  <a:cubicBezTo>
                    <a:pt x="2335" y="0"/>
                    <a:pt x="3103" y="601"/>
                    <a:pt x="2536" y="1234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1384861" y="2031629"/>
              <a:ext cx="36835" cy="30796"/>
            </a:xfrm>
            <a:custGeom>
              <a:rect b="b" l="l" r="r" t="t"/>
              <a:pathLst>
                <a:path extrusionOk="0" fill="none" h="1535" w="1836">
                  <a:moveTo>
                    <a:pt x="0" y="167"/>
                  </a:moveTo>
                  <a:cubicBezTo>
                    <a:pt x="834" y="0"/>
                    <a:pt x="1835" y="367"/>
                    <a:pt x="1802" y="701"/>
                  </a:cubicBezTo>
                  <a:cubicBezTo>
                    <a:pt x="1802" y="1034"/>
                    <a:pt x="1635" y="1535"/>
                    <a:pt x="1635" y="1535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1409618" y="2033635"/>
              <a:ext cx="55573" cy="45522"/>
            </a:xfrm>
            <a:custGeom>
              <a:rect b="b" l="l" r="r" t="t"/>
              <a:pathLst>
                <a:path extrusionOk="0" fill="none" h="2269" w="2770">
                  <a:moveTo>
                    <a:pt x="1" y="134"/>
                  </a:moveTo>
                  <a:cubicBezTo>
                    <a:pt x="368" y="134"/>
                    <a:pt x="901" y="0"/>
                    <a:pt x="901" y="0"/>
                  </a:cubicBezTo>
                  <a:cubicBezTo>
                    <a:pt x="901" y="0"/>
                    <a:pt x="1335" y="1768"/>
                    <a:pt x="2769" y="2268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1534768" y="1827513"/>
              <a:ext cx="307197" cy="408372"/>
            </a:xfrm>
            <a:custGeom>
              <a:rect b="b" l="l" r="r" t="t"/>
              <a:pathLst>
                <a:path extrusionOk="0" h="20355" w="15312">
                  <a:moveTo>
                    <a:pt x="12042" y="0"/>
                  </a:moveTo>
                  <a:cubicBezTo>
                    <a:pt x="12042" y="0"/>
                    <a:pt x="9140" y="12176"/>
                    <a:pt x="9007" y="12643"/>
                  </a:cubicBezTo>
                  <a:cubicBezTo>
                    <a:pt x="8873" y="13076"/>
                    <a:pt x="8273" y="13210"/>
                    <a:pt x="8140" y="13376"/>
                  </a:cubicBezTo>
                  <a:cubicBezTo>
                    <a:pt x="8006" y="13577"/>
                    <a:pt x="7773" y="14410"/>
                    <a:pt x="7773" y="14410"/>
                  </a:cubicBezTo>
                  <a:cubicBezTo>
                    <a:pt x="7773" y="14410"/>
                    <a:pt x="1995" y="12909"/>
                    <a:pt x="1612" y="12909"/>
                  </a:cubicBezTo>
                  <a:cubicBezTo>
                    <a:pt x="1608" y="12909"/>
                    <a:pt x="1604" y="12909"/>
                    <a:pt x="1602" y="12909"/>
                  </a:cubicBezTo>
                  <a:cubicBezTo>
                    <a:pt x="1301" y="12976"/>
                    <a:pt x="0" y="15878"/>
                    <a:pt x="201" y="16579"/>
                  </a:cubicBezTo>
                  <a:cubicBezTo>
                    <a:pt x="461" y="17326"/>
                    <a:pt x="9653" y="20354"/>
                    <a:pt x="10956" y="20354"/>
                  </a:cubicBezTo>
                  <a:cubicBezTo>
                    <a:pt x="10990" y="20354"/>
                    <a:pt x="11019" y="20352"/>
                    <a:pt x="11042" y="20348"/>
                  </a:cubicBezTo>
                  <a:cubicBezTo>
                    <a:pt x="11976" y="20148"/>
                    <a:pt x="15311" y="10541"/>
                    <a:pt x="15311" y="10541"/>
                  </a:cubicBezTo>
                  <a:cubicBezTo>
                    <a:pt x="15311" y="10541"/>
                    <a:pt x="14311" y="1901"/>
                    <a:pt x="12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1701407" y="2121970"/>
              <a:ext cx="56897" cy="62916"/>
            </a:xfrm>
            <a:custGeom>
              <a:rect b="b" l="l" r="r" t="t"/>
              <a:pathLst>
                <a:path extrusionOk="0" fill="none" h="3136" w="2836">
                  <a:moveTo>
                    <a:pt x="0" y="0"/>
                  </a:moveTo>
                  <a:cubicBezTo>
                    <a:pt x="0" y="0"/>
                    <a:pt x="2169" y="868"/>
                    <a:pt x="2836" y="3136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1722152" y="2099219"/>
              <a:ext cx="36153" cy="67611"/>
            </a:xfrm>
            <a:custGeom>
              <a:rect b="b" l="l" r="r" t="t"/>
              <a:pathLst>
                <a:path extrusionOk="0" fill="none" h="3370" w="1802">
                  <a:moveTo>
                    <a:pt x="0" y="0"/>
                  </a:moveTo>
                  <a:cubicBezTo>
                    <a:pt x="0" y="0"/>
                    <a:pt x="1501" y="1835"/>
                    <a:pt x="1802" y="3369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1541449" y="1987451"/>
              <a:ext cx="291147" cy="217518"/>
            </a:xfrm>
            <a:custGeom>
              <a:rect b="b" l="l" r="r" t="t"/>
              <a:pathLst>
                <a:path extrusionOk="0" fill="none" h="10842" w="14512">
                  <a:moveTo>
                    <a:pt x="1" y="7439"/>
                  </a:moveTo>
                  <a:cubicBezTo>
                    <a:pt x="1" y="7439"/>
                    <a:pt x="10442" y="10742"/>
                    <a:pt x="10775" y="10775"/>
                  </a:cubicBezTo>
                  <a:cubicBezTo>
                    <a:pt x="11109" y="10842"/>
                    <a:pt x="10342" y="9808"/>
                    <a:pt x="10642" y="9574"/>
                  </a:cubicBezTo>
                  <a:cubicBezTo>
                    <a:pt x="10942" y="9341"/>
                    <a:pt x="11176" y="9641"/>
                    <a:pt x="11476" y="9441"/>
                  </a:cubicBezTo>
                  <a:cubicBezTo>
                    <a:pt x="11776" y="9240"/>
                    <a:pt x="11376" y="8273"/>
                    <a:pt x="11643" y="7973"/>
                  </a:cubicBezTo>
                  <a:cubicBezTo>
                    <a:pt x="11876" y="7706"/>
                    <a:pt x="14511" y="1"/>
                    <a:pt x="14511" y="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2056092" y="2166790"/>
              <a:ext cx="141220" cy="89659"/>
            </a:xfrm>
            <a:custGeom>
              <a:rect b="b" l="l" r="r" t="t"/>
              <a:pathLst>
                <a:path extrusionOk="0" h="4469" w="7039">
                  <a:moveTo>
                    <a:pt x="2891" y="0"/>
                  </a:moveTo>
                  <a:cubicBezTo>
                    <a:pt x="2683" y="0"/>
                    <a:pt x="1465" y="739"/>
                    <a:pt x="1302" y="902"/>
                  </a:cubicBezTo>
                  <a:cubicBezTo>
                    <a:pt x="1135" y="1002"/>
                    <a:pt x="1" y="2169"/>
                    <a:pt x="67" y="2236"/>
                  </a:cubicBezTo>
                  <a:cubicBezTo>
                    <a:pt x="102" y="2248"/>
                    <a:pt x="165" y="2263"/>
                    <a:pt x="255" y="2263"/>
                  </a:cubicBezTo>
                  <a:cubicBezTo>
                    <a:pt x="424" y="2263"/>
                    <a:pt x="687" y="2209"/>
                    <a:pt x="1035" y="1969"/>
                  </a:cubicBezTo>
                  <a:cubicBezTo>
                    <a:pt x="1635" y="1569"/>
                    <a:pt x="1835" y="1336"/>
                    <a:pt x="2236" y="1269"/>
                  </a:cubicBezTo>
                  <a:cubicBezTo>
                    <a:pt x="2702" y="1135"/>
                    <a:pt x="3036" y="1102"/>
                    <a:pt x="3036" y="1102"/>
                  </a:cubicBezTo>
                  <a:lnTo>
                    <a:pt x="3036" y="1102"/>
                  </a:lnTo>
                  <a:cubicBezTo>
                    <a:pt x="3036" y="1102"/>
                    <a:pt x="1902" y="1669"/>
                    <a:pt x="1668" y="2003"/>
                  </a:cubicBezTo>
                  <a:cubicBezTo>
                    <a:pt x="1402" y="2303"/>
                    <a:pt x="301" y="3270"/>
                    <a:pt x="301" y="3470"/>
                  </a:cubicBezTo>
                  <a:cubicBezTo>
                    <a:pt x="301" y="3671"/>
                    <a:pt x="468" y="3737"/>
                    <a:pt x="634" y="3737"/>
                  </a:cubicBezTo>
                  <a:cubicBezTo>
                    <a:pt x="647" y="3740"/>
                    <a:pt x="661" y="3741"/>
                    <a:pt x="676" y="3741"/>
                  </a:cubicBezTo>
                  <a:cubicBezTo>
                    <a:pt x="850" y="3741"/>
                    <a:pt x="1135" y="3571"/>
                    <a:pt x="1135" y="3570"/>
                  </a:cubicBezTo>
                  <a:lnTo>
                    <a:pt x="1135" y="3570"/>
                  </a:lnTo>
                  <a:cubicBezTo>
                    <a:pt x="1135" y="3571"/>
                    <a:pt x="968" y="3771"/>
                    <a:pt x="1035" y="3937"/>
                  </a:cubicBezTo>
                  <a:cubicBezTo>
                    <a:pt x="1112" y="4035"/>
                    <a:pt x="1247" y="4086"/>
                    <a:pt x="1398" y="4086"/>
                  </a:cubicBezTo>
                  <a:cubicBezTo>
                    <a:pt x="1507" y="4086"/>
                    <a:pt x="1624" y="4060"/>
                    <a:pt x="1735" y="4004"/>
                  </a:cubicBezTo>
                  <a:cubicBezTo>
                    <a:pt x="2016" y="3942"/>
                    <a:pt x="2063" y="3879"/>
                    <a:pt x="2068" y="3871"/>
                  </a:cubicBezTo>
                  <a:lnTo>
                    <a:pt x="2068" y="3871"/>
                  </a:lnTo>
                  <a:cubicBezTo>
                    <a:pt x="2058" y="3889"/>
                    <a:pt x="1878" y="4211"/>
                    <a:pt x="2202" y="4438"/>
                  </a:cubicBezTo>
                  <a:cubicBezTo>
                    <a:pt x="2248" y="4459"/>
                    <a:pt x="2306" y="4468"/>
                    <a:pt x="2373" y="4468"/>
                  </a:cubicBezTo>
                  <a:cubicBezTo>
                    <a:pt x="2941" y="4468"/>
                    <a:pt x="4183" y="3779"/>
                    <a:pt x="4571" y="3570"/>
                  </a:cubicBezTo>
                  <a:cubicBezTo>
                    <a:pt x="4625" y="3542"/>
                    <a:pt x="4677" y="3529"/>
                    <a:pt x="4728" y="3529"/>
                  </a:cubicBezTo>
                  <a:cubicBezTo>
                    <a:pt x="5134" y="3529"/>
                    <a:pt x="5462" y="4341"/>
                    <a:pt x="6074" y="4341"/>
                  </a:cubicBezTo>
                  <a:cubicBezTo>
                    <a:pt x="6095" y="4341"/>
                    <a:pt x="6117" y="4340"/>
                    <a:pt x="6138" y="4338"/>
                  </a:cubicBezTo>
                  <a:cubicBezTo>
                    <a:pt x="7006" y="4271"/>
                    <a:pt x="7039" y="2403"/>
                    <a:pt x="5838" y="1669"/>
                  </a:cubicBezTo>
                  <a:cubicBezTo>
                    <a:pt x="5838" y="1669"/>
                    <a:pt x="3069" y="68"/>
                    <a:pt x="2903" y="1"/>
                  </a:cubicBezTo>
                  <a:cubicBezTo>
                    <a:pt x="2899" y="1"/>
                    <a:pt x="2895" y="0"/>
                    <a:pt x="289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2171211" y="2077030"/>
              <a:ext cx="149145" cy="176129"/>
            </a:xfrm>
            <a:custGeom>
              <a:rect b="b" l="l" r="r" t="t"/>
              <a:pathLst>
                <a:path extrusionOk="0" h="8779" w="7434">
                  <a:moveTo>
                    <a:pt x="4737" y="1"/>
                  </a:moveTo>
                  <a:cubicBezTo>
                    <a:pt x="4642" y="1"/>
                    <a:pt x="4563" y="23"/>
                    <a:pt x="4503" y="72"/>
                  </a:cubicBezTo>
                  <a:cubicBezTo>
                    <a:pt x="3970" y="572"/>
                    <a:pt x="0" y="6410"/>
                    <a:pt x="0" y="6410"/>
                  </a:cubicBezTo>
                  <a:lnTo>
                    <a:pt x="567" y="8778"/>
                  </a:lnTo>
                  <a:cubicBezTo>
                    <a:pt x="567" y="8778"/>
                    <a:pt x="6772" y="3608"/>
                    <a:pt x="7105" y="2574"/>
                  </a:cubicBezTo>
                  <a:cubicBezTo>
                    <a:pt x="7434" y="1648"/>
                    <a:pt x="5543" y="1"/>
                    <a:pt x="4737" y="1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2079525" y="2198930"/>
              <a:ext cx="56235" cy="39503"/>
            </a:xfrm>
            <a:custGeom>
              <a:rect b="b" l="l" r="r" t="t"/>
              <a:pathLst>
                <a:path extrusionOk="0" fill="none" h="1969" w="2803">
                  <a:moveTo>
                    <a:pt x="0" y="1968"/>
                  </a:moveTo>
                  <a:cubicBezTo>
                    <a:pt x="300" y="1702"/>
                    <a:pt x="1234" y="901"/>
                    <a:pt x="1501" y="701"/>
                  </a:cubicBezTo>
                  <a:cubicBezTo>
                    <a:pt x="1735" y="501"/>
                    <a:pt x="2802" y="0"/>
                    <a:pt x="2802" y="0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2098925" y="2217006"/>
              <a:ext cx="44860" cy="28128"/>
            </a:xfrm>
            <a:custGeom>
              <a:rect b="b" l="l" r="r" t="t"/>
              <a:pathLst>
                <a:path extrusionOk="0" fill="none" h="1402" w="2236">
                  <a:moveTo>
                    <a:pt x="0" y="1401"/>
                  </a:moveTo>
                  <a:cubicBezTo>
                    <a:pt x="401" y="1101"/>
                    <a:pt x="1735" y="167"/>
                    <a:pt x="2235" y="0"/>
                  </a:cubicBezTo>
                </a:path>
              </a:pathLst>
            </a:custGeom>
            <a:noFill/>
            <a:ln cap="rnd" cmpd="sng" w="9525">
              <a:solidFill>
                <a:srgbClr val="CE6D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2151790" y="1827513"/>
              <a:ext cx="247631" cy="368207"/>
            </a:xfrm>
            <a:custGeom>
              <a:rect b="b" l="l" r="r" t="t"/>
              <a:pathLst>
                <a:path extrusionOk="0" h="18353" w="12343">
                  <a:moveTo>
                    <a:pt x="1869" y="0"/>
                  </a:moveTo>
                  <a:cubicBezTo>
                    <a:pt x="234" y="2335"/>
                    <a:pt x="1" y="7372"/>
                    <a:pt x="1" y="7372"/>
                  </a:cubicBezTo>
                  <a:cubicBezTo>
                    <a:pt x="1" y="7372"/>
                    <a:pt x="4971" y="10141"/>
                    <a:pt x="5071" y="10207"/>
                  </a:cubicBezTo>
                  <a:cubicBezTo>
                    <a:pt x="5138" y="10308"/>
                    <a:pt x="5004" y="10741"/>
                    <a:pt x="5004" y="10875"/>
                  </a:cubicBezTo>
                  <a:cubicBezTo>
                    <a:pt x="5004" y="11008"/>
                    <a:pt x="5638" y="11208"/>
                    <a:pt x="5638" y="11542"/>
                  </a:cubicBezTo>
                  <a:cubicBezTo>
                    <a:pt x="5638" y="11875"/>
                    <a:pt x="2736" y="15078"/>
                    <a:pt x="2836" y="15745"/>
                  </a:cubicBezTo>
                  <a:cubicBezTo>
                    <a:pt x="2965" y="16391"/>
                    <a:pt x="4723" y="18353"/>
                    <a:pt x="5105" y="18353"/>
                  </a:cubicBezTo>
                  <a:cubicBezTo>
                    <a:pt x="5118" y="18353"/>
                    <a:pt x="5128" y="18351"/>
                    <a:pt x="5138" y="18347"/>
                  </a:cubicBezTo>
                  <a:cubicBezTo>
                    <a:pt x="5438" y="18213"/>
                    <a:pt x="12343" y="12142"/>
                    <a:pt x="12076" y="11308"/>
                  </a:cubicBezTo>
                  <a:cubicBezTo>
                    <a:pt x="11776" y="10474"/>
                    <a:pt x="9241" y="6705"/>
                    <a:pt x="6972" y="4603"/>
                  </a:cubicBezTo>
                  <a:cubicBezTo>
                    <a:pt x="4737" y="2569"/>
                    <a:pt x="1869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2273590" y="2030946"/>
              <a:ext cx="69617" cy="23453"/>
            </a:xfrm>
            <a:custGeom>
              <a:rect b="b" l="l" r="r" t="t"/>
              <a:pathLst>
                <a:path extrusionOk="0" fill="none" h="1169" w="3470">
                  <a:moveTo>
                    <a:pt x="1" y="1168"/>
                  </a:moveTo>
                  <a:cubicBezTo>
                    <a:pt x="1" y="1168"/>
                    <a:pt x="1735" y="1"/>
                    <a:pt x="3470" y="40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2261552" y="2011546"/>
              <a:ext cx="73629" cy="17414"/>
            </a:xfrm>
            <a:custGeom>
              <a:rect b="b" l="l" r="r" t="t"/>
              <a:pathLst>
                <a:path extrusionOk="0" fill="none" h="868" w="3670">
                  <a:moveTo>
                    <a:pt x="0" y="868"/>
                  </a:moveTo>
                  <a:cubicBezTo>
                    <a:pt x="0" y="868"/>
                    <a:pt x="1335" y="0"/>
                    <a:pt x="3670" y="501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2157147" y="1928567"/>
              <a:ext cx="143908" cy="227549"/>
            </a:xfrm>
            <a:custGeom>
              <a:rect b="b" l="l" r="r" t="t"/>
              <a:pathLst>
                <a:path extrusionOk="0" fill="none" h="11342" w="7173">
                  <a:moveTo>
                    <a:pt x="1" y="0"/>
                  </a:moveTo>
                  <a:cubicBezTo>
                    <a:pt x="1" y="0"/>
                    <a:pt x="5138" y="4036"/>
                    <a:pt x="5805" y="4637"/>
                  </a:cubicBezTo>
                  <a:cubicBezTo>
                    <a:pt x="6405" y="5204"/>
                    <a:pt x="5538" y="5271"/>
                    <a:pt x="6372" y="5938"/>
                  </a:cubicBezTo>
                  <a:cubicBezTo>
                    <a:pt x="7172" y="6605"/>
                    <a:pt x="2969" y="11342"/>
                    <a:pt x="2969" y="11342"/>
                  </a:cubicBezTo>
                </a:path>
              </a:pathLst>
            </a:custGeom>
            <a:noFill/>
            <a:ln cap="rnd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1407281" y="1111048"/>
              <a:ext cx="20" cy="2108087"/>
            </a:xfrm>
            <a:custGeom>
              <a:rect b="b" l="l" r="r" t="t"/>
              <a:pathLst>
                <a:path extrusionOk="0" fill="none" h="105076" w="1">
                  <a:moveTo>
                    <a:pt x="0" y="1"/>
                  </a:moveTo>
                  <a:lnTo>
                    <a:pt x="0" y="105076"/>
                  </a:lnTo>
                </a:path>
              </a:pathLst>
            </a:custGeom>
            <a:noFill/>
            <a:ln cap="rnd" cmpd="sng" w="14175">
              <a:solidFill>
                <a:srgbClr val="12221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3" name="Google Shape;2053;p26"/>
          <p:cNvGrpSpPr/>
          <p:nvPr/>
        </p:nvGrpSpPr>
        <p:grpSpPr>
          <a:xfrm flipH="1">
            <a:off x="733211" y="2735055"/>
            <a:ext cx="1131312" cy="2946988"/>
            <a:chOff x="7393801" y="1841978"/>
            <a:chExt cx="1110872" cy="2893365"/>
          </a:xfrm>
        </p:grpSpPr>
        <p:grpSp>
          <p:nvGrpSpPr>
            <p:cNvPr id="2054" name="Google Shape;2054;p26"/>
            <p:cNvGrpSpPr/>
            <p:nvPr/>
          </p:nvGrpSpPr>
          <p:grpSpPr>
            <a:xfrm>
              <a:off x="7861510" y="1841978"/>
              <a:ext cx="577575" cy="600334"/>
              <a:chOff x="7833070" y="1794300"/>
              <a:chExt cx="612747" cy="636891"/>
            </a:xfrm>
          </p:grpSpPr>
          <p:sp>
            <p:nvSpPr>
              <p:cNvPr id="2055" name="Google Shape;2055;p26"/>
              <p:cNvSpPr/>
              <p:nvPr/>
            </p:nvSpPr>
            <p:spPr>
              <a:xfrm>
                <a:off x="7833070" y="1794300"/>
                <a:ext cx="607145" cy="636891"/>
              </a:xfrm>
              <a:custGeom>
                <a:rect b="b" l="l" r="r" t="t"/>
                <a:pathLst>
                  <a:path extrusionOk="0" h="22738" w="21676">
                    <a:moveTo>
                      <a:pt x="12131" y="1"/>
                    </a:moveTo>
                    <a:cubicBezTo>
                      <a:pt x="10119" y="1"/>
                      <a:pt x="7532" y="1176"/>
                      <a:pt x="5864" y="4209"/>
                    </a:cubicBezTo>
                    <a:cubicBezTo>
                      <a:pt x="5864" y="4209"/>
                      <a:pt x="3496" y="4609"/>
                      <a:pt x="3196" y="5343"/>
                    </a:cubicBezTo>
                    <a:cubicBezTo>
                      <a:pt x="2962" y="6110"/>
                      <a:pt x="3963" y="10013"/>
                      <a:pt x="3663" y="11481"/>
                    </a:cubicBezTo>
                    <a:cubicBezTo>
                      <a:pt x="3396" y="12948"/>
                      <a:pt x="360" y="15850"/>
                      <a:pt x="160" y="18152"/>
                    </a:cubicBezTo>
                    <a:cubicBezTo>
                      <a:pt x="1" y="20353"/>
                      <a:pt x="1458" y="22737"/>
                      <a:pt x="3978" y="22737"/>
                    </a:cubicBezTo>
                    <a:cubicBezTo>
                      <a:pt x="4093" y="22737"/>
                      <a:pt x="4210" y="22732"/>
                      <a:pt x="4330" y="22722"/>
                    </a:cubicBezTo>
                    <a:cubicBezTo>
                      <a:pt x="6564" y="22557"/>
                      <a:pt x="7886" y="21615"/>
                      <a:pt x="9729" y="21615"/>
                    </a:cubicBezTo>
                    <a:cubicBezTo>
                      <a:pt x="10115" y="21615"/>
                      <a:pt x="10523" y="21657"/>
                      <a:pt x="10968" y="21755"/>
                    </a:cubicBezTo>
                    <a:cubicBezTo>
                      <a:pt x="12437" y="22098"/>
                      <a:pt x="14146" y="22572"/>
                      <a:pt x="15701" y="22572"/>
                    </a:cubicBezTo>
                    <a:cubicBezTo>
                      <a:pt x="16866" y="22572"/>
                      <a:pt x="17945" y="22307"/>
                      <a:pt x="18773" y="21521"/>
                    </a:cubicBezTo>
                    <a:cubicBezTo>
                      <a:pt x="20741" y="19687"/>
                      <a:pt x="20208" y="16684"/>
                      <a:pt x="19507" y="15450"/>
                    </a:cubicBezTo>
                    <a:cubicBezTo>
                      <a:pt x="18740" y="14183"/>
                      <a:pt x="18206" y="13015"/>
                      <a:pt x="19507" y="11481"/>
                    </a:cubicBezTo>
                    <a:cubicBezTo>
                      <a:pt x="20775" y="9946"/>
                      <a:pt x="21675" y="8045"/>
                      <a:pt x="20841" y="6377"/>
                    </a:cubicBezTo>
                    <a:cubicBezTo>
                      <a:pt x="20008" y="4776"/>
                      <a:pt x="18240" y="4943"/>
                      <a:pt x="17039" y="4209"/>
                    </a:cubicBezTo>
                    <a:cubicBezTo>
                      <a:pt x="15771" y="3508"/>
                      <a:pt x="15871" y="1273"/>
                      <a:pt x="13836" y="339"/>
                    </a:cubicBezTo>
                    <a:cubicBezTo>
                      <a:pt x="13359" y="121"/>
                      <a:pt x="12775" y="1"/>
                      <a:pt x="12131" y="1"/>
                    </a:cubicBezTo>
                    <a:close/>
                  </a:path>
                </a:pathLst>
              </a:custGeom>
              <a:solidFill>
                <a:srgbClr val="15162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26"/>
              <p:cNvSpPr/>
              <p:nvPr/>
            </p:nvSpPr>
            <p:spPr>
              <a:xfrm>
                <a:off x="7872116" y="2130813"/>
                <a:ext cx="128958" cy="299959"/>
              </a:xfrm>
              <a:custGeom>
                <a:rect b="b" l="l" r="r" t="t"/>
                <a:pathLst>
                  <a:path extrusionOk="0" fill="none" h="10709" w="4604">
                    <a:moveTo>
                      <a:pt x="2602" y="10708"/>
                    </a:moveTo>
                    <a:cubicBezTo>
                      <a:pt x="2602" y="10708"/>
                      <a:pt x="0" y="9541"/>
                      <a:pt x="1068" y="6872"/>
                    </a:cubicBezTo>
                    <a:cubicBezTo>
                      <a:pt x="1802" y="4971"/>
                      <a:pt x="4604" y="3770"/>
                      <a:pt x="4303" y="0"/>
                    </a:cubicBezTo>
                  </a:path>
                </a:pathLst>
              </a:custGeom>
              <a:noFill/>
              <a:ln cap="rnd" cmpd="sng" w="9525">
                <a:solidFill>
                  <a:srgbClr val="2C2F4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26"/>
              <p:cNvSpPr/>
              <p:nvPr/>
            </p:nvSpPr>
            <p:spPr>
              <a:xfrm>
                <a:off x="8257057" y="2129888"/>
                <a:ext cx="117754" cy="295253"/>
              </a:xfrm>
              <a:custGeom>
                <a:rect b="b" l="l" r="r" t="t"/>
                <a:pathLst>
                  <a:path extrusionOk="0" fill="none" h="10541" w="4204">
                    <a:moveTo>
                      <a:pt x="4037" y="0"/>
                    </a:moveTo>
                    <a:cubicBezTo>
                      <a:pt x="2936" y="1401"/>
                      <a:pt x="1668" y="2368"/>
                      <a:pt x="2035" y="3369"/>
                    </a:cubicBezTo>
                    <a:cubicBezTo>
                      <a:pt x="2702" y="5070"/>
                      <a:pt x="4203" y="9173"/>
                      <a:pt x="0" y="10541"/>
                    </a:cubicBezTo>
                  </a:path>
                </a:pathLst>
              </a:custGeom>
              <a:noFill/>
              <a:ln cap="rnd" cmpd="sng" w="9525">
                <a:solidFill>
                  <a:srgbClr val="2C2F4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8339267" y="1956086"/>
                <a:ext cx="106550" cy="439169"/>
              </a:xfrm>
              <a:custGeom>
                <a:rect b="b" l="l" r="r" t="t"/>
                <a:pathLst>
                  <a:path extrusionOk="0" fill="none" h="15679" w="3804">
                    <a:moveTo>
                      <a:pt x="1802" y="1"/>
                    </a:moveTo>
                    <a:cubicBezTo>
                      <a:pt x="1802" y="1"/>
                      <a:pt x="3804" y="1502"/>
                      <a:pt x="3136" y="4204"/>
                    </a:cubicBezTo>
                    <a:cubicBezTo>
                      <a:pt x="2469" y="6939"/>
                      <a:pt x="1302" y="7339"/>
                      <a:pt x="2169" y="9174"/>
                    </a:cubicBezTo>
                    <a:cubicBezTo>
                      <a:pt x="3070" y="10975"/>
                      <a:pt x="3770" y="15211"/>
                      <a:pt x="1" y="15678"/>
                    </a:cubicBezTo>
                  </a:path>
                </a:pathLst>
              </a:custGeom>
              <a:noFill/>
              <a:ln cap="rnd" cmpd="sng" w="9525">
                <a:solidFill>
                  <a:srgbClr val="2C2F4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7969282" y="1890683"/>
                <a:ext cx="320490" cy="356007"/>
              </a:xfrm>
              <a:custGeom>
                <a:rect b="b" l="l" r="r" t="t"/>
                <a:pathLst>
                  <a:path extrusionOk="0" h="12710" w="11442">
                    <a:moveTo>
                      <a:pt x="5704" y="1"/>
                    </a:moveTo>
                    <a:cubicBezTo>
                      <a:pt x="1101" y="1"/>
                      <a:pt x="0" y="3570"/>
                      <a:pt x="0" y="6605"/>
                    </a:cubicBezTo>
                    <a:cubicBezTo>
                      <a:pt x="0" y="9541"/>
                      <a:pt x="1768" y="12710"/>
                      <a:pt x="5704" y="12710"/>
                    </a:cubicBezTo>
                    <a:cubicBezTo>
                      <a:pt x="9674" y="12710"/>
                      <a:pt x="11442" y="9541"/>
                      <a:pt x="11442" y="6605"/>
                    </a:cubicBezTo>
                    <a:cubicBezTo>
                      <a:pt x="11442" y="3570"/>
                      <a:pt x="10341" y="1"/>
                      <a:pt x="5704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26"/>
              <p:cNvSpPr/>
              <p:nvPr/>
            </p:nvSpPr>
            <p:spPr>
              <a:xfrm>
                <a:off x="8058970" y="2042049"/>
                <a:ext cx="25265" cy="32716"/>
              </a:xfrm>
              <a:custGeom>
                <a:rect b="b" l="l" r="r" t="t"/>
                <a:pathLst>
                  <a:path extrusionOk="0" h="1168" w="902">
                    <a:moveTo>
                      <a:pt x="434" y="0"/>
                    </a:moveTo>
                    <a:cubicBezTo>
                      <a:pt x="167" y="0"/>
                      <a:pt x="1" y="301"/>
                      <a:pt x="67" y="634"/>
                    </a:cubicBezTo>
                    <a:cubicBezTo>
                      <a:pt x="101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5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26"/>
              <p:cNvSpPr/>
              <p:nvPr/>
            </p:nvSpPr>
            <p:spPr>
              <a:xfrm>
                <a:off x="8072051" y="2028968"/>
                <a:ext cx="26189" cy="24313"/>
              </a:xfrm>
              <a:custGeom>
                <a:rect b="b" l="l" r="r" t="t"/>
                <a:pathLst>
                  <a:path extrusionOk="0" fill="none" h="868" w="935">
                    <a:moveTo>
                      <a:pt x="935" y="0"/>
                    </a:moveTo>
                    <a:cubicBezTo>
                      <a:pt x="935" y="0"/>
                      <a:pt x="634" y="734"/>
                      <a:pt x="1" y="868"/>
                    </a:cubicBezTo>
                  </a:path>
                </a:pathLst>
              </a:custGeom>
              <a:noFill/>
              <a:ln cap="rnd" cmpd="sng" w="9525">
                <a:solidFill>
                  <a:srgbClr val="1222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26"/>
              <p:cNvSpPr/>
              <p:nvPr/>
            </p:nvSpPr>
            <p:spPr>
              <a:xfrm>
                <a:off x="8175772" y="2042049"/>
                <a:ext cx="25237" cy="32716"/>
              </a:xfrm>
              <a:custGeom>
                <a:rect b="b" l="l" r="r" t="t"/>
                <a:pathLst>
                  <a:path extrusionOk="0" h="1168" w="901">
                    <a:moveTo>
                      <a:pt x="434" y="0"/>
                    </a:moveTo>
                    <a:cubicBezTo>
                      <a:pt x="167" y="0"/>
                      <a:pt x="0" y="301"/>
                      <a:pt x="67" y="634"/>
                    </a:cubicBezTo>
                    <a:cubicBezTo>
                      <a:pt x="100" y="968"/>
                      <a:pt x="301" y="1168"/>
                      <a:pt x="501" y="1168"/>
                    </a:cubicBezTo>
                    <a:cubicBezTo>
                      <a:pt x="768" y="1135"/>
                      <a:pt x="901" y="868"/>
                      <a:pt x="901" y="534"/>
                    </a:cubicBezTo>
                    <a:cubicBezTo>
                      <a:pt x="834" y="201"/>
                      <a:pt x="634" y="0"/>
                      <a:pt x="434" y="0"/>
                    </a:cubicBezTo>
                    <a:close/>
                  </a:path>
                </a:pathLst>
              </a:custGeom>
              <a:solidFill>
                <a:srgbClr val="132318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26"/>
              <p:cNvSpPr/>
              <p:nvPr/>
            </p:nvSpPr>
            <p:spPr>
              <a:xfrm>
                <a:off x="8188853" y="2028968"/>
                <a:ext cx="26189" cy="24313"/>
              </a:xfrm>
              <a:custGeom>
                <a:rect b="b" l="l" r="r" t="t"/>
                <a:pathLst>
                  <a:path extrusionOk="0" fill="none" h="868" w="935">
                    <a:moveTo>
                      <a:pt x="934" y="0"/>
                    </a:moveTo>
                    <a:cubicBezTo>
                      <a:pt x="934" y="0"/>
                      <a:pt x="634" y="734"/>
                      <a:pt x="0" y="868"/>
                    </a:cubicBezTo>
                  </a:path>
                </a:pathLst>
              </a:custGeom>
              <a:noFill/>
              <a:ln cap="rnd" cmpd="sng" w="9525">
                <a:solidFill>
                  <a:srgbClr val="1222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26"/>
              <p:cNvSpPr/>
              <p:nvPr/>
            </p:nvSpPr>
            <p:spPr>
              <a:xfrm>
                <a:off x="8266385" y="2023058"/>
                <a:ext cx="116017" cy="147081"/>
              </a:xfrm>
              <a:custGeom>
                <a:rect b="b" l="l" r="r" t="t"/>
                <a:pathLst>
                  <a:path extrusionOk="0" h="5251" w="4142">
                    <a:moveTo>
                      <a:pt x="2343" y="1"/>
                    </a:moveTo>
                    <a:cubicBezTo>
                      <a:pt x="1359" y="1"/>
                      <a:pt x="735" y="1346"/>
                      <a:pt x="735" y="1346"/>
                    </a:cubicBezTo>
                    <a:lnTo>
                      <a:pt x="1" y="5215"/>
                    </a:lnTo>
                    <a:cubicBezTo>
                      <a:pt x="130" y="5239"/>
                      <a:pt x="257" y="5251"/>
                      <a:pt x="380" y="5251"/>
                    </a:cubicBezTo>
                    <a:cubicBezTo>
                      <a:pt x="2811" y="5251"/>
                      <a:pt x="4141" y="780"/>
                      <a:pt x="2903" y="145"/>
                    </a:cubicBezTo>
                    <a:cubicBezTo>
                      <a:pt x="2706" y="44"/>
                      <a:pt x="2519" y="1"/>
                      <a:pt x="2343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26"/>
              <p:cNvSpPr/>
              <p:nvPr/>
            </p:nvSpPr>
            <p:spPr>
              <a:xfrm>
                <a:off x="8265460" y="2066502"/>
                <a:ext cx="91593" cy="103805"/>
              </a:xfrm>
              <a:custGeom>
                <a:rect b="b" l="l" r="r" t="t"/>
                <a:pathLst>
                  <a:path extrusionOk="0" h="3706" w="3270">
                    <a:moveTo>
                      <a:pt x="2020" y="1"/>
                    </a:moveTo>
                    <a:cubicBezTo>
                      <a:pt x="1496" y="1"/>
                      <a:pt x="971" y="233"/>
                      <a:pt x="634" y="428"/>
                    </a:cubicBezTo>
                    <a:lnTo>
                      <a:pt x="1" y="3664"/>
                    </a:lnTo>
                    <a:cubicBezTo>
                      <a:pt x="139" y="3692"/>
                      <a:pt x="274" y="3706"/>
                      <a:pt x="406" y="3706"/>
                    </a:cubicBezTo>
                    <a:cubicBezTo>
                      <a:pt x="1833" y="3706"/>
                      <a:pt x="2873" y="2133"/>
                      <a:pt x="3270" y="729"/>
                    </a:cubicBezTo>
                    <a:cubicBezTo>
                      <a:pt x="2941" y="182"/>
                      <a:pt x="2481" y="1"/>
                      <a:pt x="2020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8129051" y="2007485"/>
                <a:ext cx="40194" cy="122432"/>
              </a:xfrm>
              <a:custGeom>
                <a:rect b="b" l="l" r="r" t="t"/>
                <a:pathLst>
                  <a:path extrusionOk="0" fill="none" h="4371" w="1435">
                    <a:moveTo>
                      <a:pt x="434" y="0"/>
                    </a:moveTo>
                    <a:cubicBezTo>
                      <a:pt x="434" y="0"/>
                      <a:pt x="0" y="834"/>
                      <a:pt x="101" y="2402"/>
                    </a:cubicBezTo>
                    <a:cubicBezTo>
                      <a:pt x="101" y="2402"/>
                      <a:pt x="1101" y="2702"/>
                      <a:pt x="1268" y="2836"/>
                    </a:cubicBezTo>
                    <a:cubicBezTo>
                      <a:pt x="1435" y="2936"/>
                      <a:pt x="267" y="4370"/>
                      <a:pt x="267" y="4370"/>
                    </a:cubicBezTo>
                  </a:path>
                </a:pathLst>
              </a:custGeom>
              <a:noFill/>
              <a:ln cap="rnd" cmpd="sng" w="9525">
                <a:solidFill>
                  <a:srgbClr val="CE6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8085132" y="2141092"/>
                <a:ext cx="92545" cy="44872"/>
              </a:xfrm>
              <a:custGeom>
                <a:rect b="b" l="l" r="r" t="t"/>
                <a:pathLst>
                  <a:path extrusionOk="0" fill="none" h="1602" w="3304">
                    <a:moveTo>
                      <a:pt x="1" y="0"/>
                    </a:moveTo>
                    <a:cubicBezTo>
                      <a:pt x="1" y="0"/>
                      <a:pt x="1302" y="1601"/>
                      <a:pt x="3303" y="234"/>
                    </a:cubicBezTo>
                  </a:path>
                </a:pathLst>
              </a:custGeom>
              <a:noFill/>
              <a:ln cap="rnd" cmpd="sng" w="9525">
                <a:solidFill>
                  <a:srgbClr val="CE6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8026283" y="1971660"/>
                <a:ext cx="72910" cy="42911"/>
              </a:xfrm>
              <a:custGeom>
                <a:rect b="b" l="l" r="r" t="t"/>
                <a:pathLst>
                  <a:path extrusionOk="0" h="1532" w="2603">
                    <a:moveTo>
                      <a:pt x="1673" y="0"/>
                    </a:moveTo>
                    <a:cubicBezTo>
                      <a:pt x="1408" y="0"/>
                      <a:pt x="1141" y="49"/>
                      <a:pt x="934" y="178"/>
                    </a:cubicBezTo>
                    <a:cubicBezTo>
                      <a:pt x="467" y="445"/>
                      <a:pt x="0" y="946"/>
                      <a:pt x="67" y="1513"/>
                    </a:cubicBezTo>
                    <a:cubicBezTo>
                      <a:pt x="71" y="1526"/>
                      <a:pt x="79" y="1531"/>
                      <a:pt x="89" y="1531"/>
                    </a:cubicBezTo>
                    <a:cubicBezTo>
                      <a:pt x="158" y="1531"/>
                      <a:pt x="342" y="1279"/>
                      <a:pt x="400" y="1279"/>
                    </a:cubicBezTo>
                    <a:cubicBezTo>
                      <a:pt x="634" y="1012"/>
                      <a:pt x="901" y="812"/>
                      <a:pt x="1168" y="679"/>
                    </a:cubicBezTo>
                    <a:cubicBezTo>
                      <a:pt x="1468" y="512"/>
                      <a:pt x="1768" y="412"/>
                      <a:pt x="2068" y="379"/>
                    </a:cubicBezTo>
                    <a:cubicBezTo>
                      <a:pt x="2135" y="379"/>
                      <a:pt x="2602" y="379"/>
                      <a:pt x="2569" y="312"/>
                    </a:cubicBezTo>
                    <a:cubicBezTo>
                      <a:pt x="2502" y="145"/>
                      <a:pt x="2068" y="12"/>
                      <a:pt x="1902" y="12"/>
                    </a:cubicBezTo>
                    <a:cubicBezTo>
                      <a:pt x="1827" y="4"/>
                      <a:pt x="1750" y="0"/>
                      <a:pt x="1673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8164232" y="1974489"/>
                <a:ext cx="67616" cy="39998"/>
              </a:xfrm>
              <a:custGeom>
                <a:rect b="b" l="l" r="r" t="t"/>
                <a:pathLst>
                  <a:path extrusionOk="0" h="1428" w="2414">
                    <a:moveTo>
                      <a:pt x="898" y="0"/>
                    </a:moveTo>
                    <a:cubicBezTo>
                      <a:pt x="552" y="0"/>
                      <a:pt x="214" y="107"/>
                      <a:pt x="12" y="411"/>
                    </a:cubicBezTo>
                    <a:cubicBezTo>
                      <a:pt x="1" y="444"/>
                      <a:pt x="23" y="455"/>
                      <a:pt x="63" y="455"/>
                    </a:cubicBezTo>
                    <a:cubicBezTo>
                      <a:pt x="142" y="455"/>
                      <a:pt x="290" y="411"/>
                      <a:pt x="379" y="411"/>
                    </a:cubicBezTo>
                    <a:cubicBezTo>
                      <a:pt x="679" y="411"/>
                      <a:pt x="979" y="444"/>
                      <a:pt x="1246" y="578"/>
                    </a:cubicBezTo>
                    <a:cubicBezTo>
                      <a:pt x="1546" y="711"/>
                      <a:pt x="1813" y="878"/>
                      <a:pt x="2013" y="1078"/>
                    </a:cubicBezTo>
                    <a:cubicBezTo>
                      <a:pt x="2043" y="1108"/>
                      <a:pt x="2310" y="1428"/>
                      <a:pt x="2369" y="1428"/>
                    </a:cubicBezTo>
                    <a:cubicBezTo>
                      <a:pt x="2376" y="1428"/>
                      <a:pt x="2380" y="1423"/>
                      <a:pt x="2380" y="1412"/>
                    </a:cubicBezTo>
                    <a:cubicBezTo>
                      <a:pt x="2414" y="878"/>
                      <a:pt x="2047" y="378"/>
                      <a:pt x="1546" y="111"/>
                    </a:cubicBezTo>
                    <a:cubicBezTo>
                      <a:pt x="1350" y="45"/>
                      <a:pt x="1122" y="0"/>
                      <a:pt x="898" y="0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7917884" y="1794300"/>
                <a:ext cx="354158" cy="273938"/>
              </a:xfrm>
              <a:custGeom>
                <a:rect b="b" l="l" r="r" t="t"/>
                <a:pathLst>
                  <a:path extrusionOk="0" h="9780" w="12644">
                    <a:moveTo>
                      <a:pt x="9099" y="1"/>
                    </a:moveTo>
                    <a:cubicBezTo>
                      <a:pt x="7060" y="1"/>
                      <a:pt x="4479" y="1176"/>
                      <a:pt x="2836" y="4209"/>
                    </a:cubicBezTo>
                    <a:cubicBezTo>
                      <a:pt x="2836" y="4209"/>
                      <a:pt x="468" y="4609"/>
                      <a:pt x="168" y="5343"/>
                    </a:cubicBezTo>
                    <a:cubicBezTo>
                      <a:pt x="1" y="5877"/>
                      <a:pt x="468" y="8045"/>
                      <a:pt x="635" y="9779"/>
                    </a:cubicBezTo>
                    <a:cubicBezTo>
                      <a:pt x="1502" y="9713"/>
                      <a:pt x="3703" y="9179"/>
                      <a:pt x="4838" y="5176"/>
                    </a:cubicBezTo>
                    <a:cubicBezTo>
                      <a:pt x="4838" y="5176"/>
                      <a:pt x="5551" y="5327"/>
                      <a:pt x="6571" y="5327"/>
                    </a:cubicBezTo>
                    <a:cubicBezTo>
                      <a:pt x="8392" y="5327"/>
                      <a:pt x="11189" y="4847"/>
                      <a:pt x="12643" y="2174"/>
                    </a:cubicBezTo>
                    <a:cubicBezTo>
                      <a:pt x="12276" y="1474"/>
                      <a:pt x="11776" y="773"/>
                      <a:pt x="10842" y="339"/>
                    </a:cubicBezTo>
                    <a:cubicBezTo>
                      <a:pt x="10349" y="121"/>
                      <a:pt x="9752" y="1"/>
                      <a:pt x="9099" y="1"/>
                    </a:cubicBezTo>
                    <a:close/>
                  </a:path>
                </a:pathLst>
              </a:custGeom>
              <a:solidFill>
                <a:srgbClr val="20223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8072051" y="1801919"/>
                <a:ext cx="157948" cy="123356"/>
              </a:xfrm>
              <a:custGeom>
                <a:rect b="b" l="l" r="r" t="t"/>
                <a:pathLst>
                  <a:path extrusionOk="0" fill="none" h="4404" w="5639">
                    <a:moveTo>
                      <a:pt x="4471" y="4404"/>
                    </a:moveTo>
                    <a:cubicBezTo>
                      <a:pt x="4471" y="4404"/>
                      <a:pt x="4604" y="1202"/>
                      <a:pt x="1" y="901"/>
                    </a:cubicBezTo>
                    <a:cubicBezTo>
                      <a:pt x="1" y="901"/>
                      <a:pt x="3703" y="1"/>
                      <a:pt x="5638" y="3703"/>
                    </a:cubicBezTo>
                  </a:path>
                </a:pathLst>
              </a:custGeom>
              <a:noFill/>
              <a:ln cap="rnd" cmpd="sng" w="9525">
                <a:solidFill>
                  <a:srgbClr val="2C2F4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7922562" y="1948608"/>
                <a:ext cx="73834" cy="93469"/>
              </a:xfrm>
              <a:custGeom>
                <a:rect b="b" l="l" r="r" t="t"/>
                <a:pathLst>
                  <a:path extrusionOk="0" fill="none" h="3337" w="2636">
                    <a:moveTo>
                      <a:pt x="1" y="1"/>
                    </a:moveTo>
                    <a:cubicBezTo>
                      <a:pt x="1" y="1"/>
                      <a:pt x="534" y="2336"/>
                      <a:pt x="2636" y="3336"/>
                    </a:cubicBezTo>
                  </a:path>
                </a:pathLst>
              </a:custGeom>
              <a:noFill/>
              <a:ln cap="rnd" cmpd="sng" w="9525">
                <a:solidFill>
                  <a:srgbClr val="2C2F4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7875785" y="2023058"/>
                <a:ext cx="116886" cy="147081"/>
              </a:xfrm>
              <a:custGeom>
                <a:rect b="b" l="l" r="r" t="t"/>
                <a:pathLst>
                  <a:path extrusionOk="0" h="5251" w="4173">
                    <a:moveTo>
                      <a:pt x="1817" y="1"/>
                    </a:moveTo>
                    <a:cubicBezTo>
                      <a:pt x="1645" y="1"/>
                      <a:pt x="1462" y="44"/>
                      <a:pt x="1270" y="145"/>
                    </a:cubicBezTo>
                    <a:cubicBezTo>
                      <a:pt x="1" y="780"/>
                      <a:pt x="1359" y="5251"/>
                      <a:pt x="3793" y="5251"/>
                    </a:cubicBezTo>
                    <a:cubicBezTo>
                      <a:pt x="3917" y="5251"/>
                      <a:pt x="4043" y="5239"/>
                      <a:pt x="4172" y="5215"/>
                    </a:cubicBezTo>
                    <a:lnTo>
                      <a:pt x="3405" y="1346"/>
                    </a:lnTo>
                    <a:cubicBezTo>
                      <a:pt x="3405" y="1346"/>
                      <a:pt x="2781" y="1"/>
                      <a:pt x="1817" y="1"/>
                    </a:cubicBezTo>
                    <a:close/>
                  </a:path>
                </a:pathLst>
              </a:custGeom>
              <a:solidFill>
                <a:srgbClr val="FF9D7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7900126" y="2066502"/>
                <a:ext cx="91593" cy="103805"/>
              </a:xfrm>
              <a:custGeom>
                <a:rect b="b" l="l" r="r" t="t"/>
                <a:pathLst>
                  <a:path extrusionOk="0" h="3706" w="3270">
                    <a:moveTo>
                      <a:pt x="1264" y="1"/>
                    </a:moveTo>
                    <a:cubicBezTo>
                      <a:pt x="806" y="1"/>
                      <a:pt x="345" y="182"/>
                      <a:pt x="1" y="729"/>
                    </a:cubicBezTo>
                    <a:cubicBezTo>
                      <a:pt x="398" y="2133"/>
                      <a:pt x="1438" y="3706"/>
                      <a:pt x="2865" y="3706"/>
                    </a:cubicBezTo>
                    <a:cubicBezTo>
                      <a:pt x="2997" y="3706"/>
                      <a:pt x="3132" y="3692"/>
                      <a:pt x="3270" y="3664"/>
                    </a:cubicBezTo>
                    <a:lnTo>
                      <a:pt x="2636" y="428"/>
                    </a:lnTo>
                    <a:cubicBezTo>
                      <a:pt x="2299" y="233"/>
                      <a:pt x="1784" y="1"/>
                      <a:pt x="1264" y="1"/>
                    </a:cubicBezTo>
                    <a:close/>
                  </a:path>
                </a:pathLst>
              </a:custGeom>
              <a:solidFill>
                <a:srgbClr val="CE6D6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75" name="Google Shape;2075;p26"/>
            <p:cNvSpPr/>
            <p:nvPr/>
          </p:nvSpPr>
          <p:spPr>
            <a:xfrm flipH="1">
              <a:off x="7527347" y="4519436"/>
              <a:ext cx="396807" cy="176188"/>
            </a:xfrm>
            <a:custGeom>
              <a:rect b="b" l="l" r="r" t="t"/>
              <a:pathLst>
                <a:path extrusionOk="0" h="6206" w="13977">
                  <a:moveTo>
                    <a:pt x="4504" y="1"/>
                  </a:moveTo>
                  <a:lnTo>
                    <a:pt x="1468" y="701"/>
                  </a:lnTo>
                  <a:cubicBezTo>
                    <a:pt x="0" y="4804"/>
                    <a:pt x="1902" y="6038"/>
                    <a:pt x="1902" y="6038"/>
                  </a:cubicBezTo>
                  <a:lnTo>
                    <a:pt x="13643" y="6205"/>
                  </a:lnTo>
                  <a:cubicBezTo>
                    <a:pt x="13643" y="6205"/>
                    <a:pt x="13977" y="5038"/>
                    <a:pt x="13443" y="4370"/>
                  </a:cubicBezTo>
                  <a:cubicBezTo>
                    <a:pt x="12943" y="3703"/>
                    <a:pt x="10141" y="3470"/>
                    <a:pt x="10141" y="3470"/>
                  </a:cubicBezTo>
                  <a:lnTo>
                    <a:pt x="4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6"/>
            <p:cNvSpPr/>
            <p:nvPr/>
          </p:nvSpPr>
          <p:spPr>
            <a:xfrm flipH="1">
              <a:off x="8152353" y="4528919"/>
              <a:ext cx="214997" cy="206424"/>
            </a:xfrm>
            <a:custGeom>
              <a:rect b="b" l="l" r="r" t="t"/>
              <a:pathLst>
                <a:path extrusionOk="0" h="7271" w="7573">
                  <a:moveTo>
                    <a:pt x="667" y="0"/>
                  </a:moveTo>
                  <a:cubicBezTo>
                    <a:pt x="667" y="0"/>
                    <a:pt x="0" y="5704"/>
                    <a:pt x="100" y="6572"/>
                  </a:cubicBezTo>
                  <a:cubicBezTo>
                    <a:pt x="181" y="7116"/>
                    <a:pt x="932" y="7271"/>
                    <a:pt x="1964" y="7271"/>
                  </a:cubicBezTo>
                  <a:cubicBezTo>
                    <a:pt x="2638" y="7271"/>
                    <a:pt x="3432" y="7205"/>
                    <a:pt x="4237" y="7139"/>
                  </a:cubicBezTo>
                  <a:cubicBezTo>
                    <a:pt x="6271" y="6972"/>
                    <a:pt x="7572" y="7139"/>
                    <a:pt x="6872" y="6005"/>
                  </a:cubicBezTo>
                  <a:cubicBezTo>
                    <a:pt x="6205" y="4870"/>
                    <a:pt x="3903" y="200"/>
                    <a:pt x="3903" y="200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6"/>
            <p:cNvSpPr/>
            <p:nvPr/>
          </p:nvSpPr>
          <p:spPr>
            <a:xfrm flipH="1">
              <a:off x="7754609" y="2978654"/>
              <a:ext cx="630741" cy="1585156"/>
            </a:xfrm>
            <a:custGeom>
              <a:rect b="b" l="l" r="r" t="t"/>
              <a:pathLst>
                <a:path extrusionOk="0" h="55835" w="22217">
                  <a:moveTo>
                    <a:pt x="4003" y="0"/>
                  </a:moveTo>
                  <a:cubicBezTo>
                    <a:pt x="4003" y="0"/>
                    <a:pt x="1301" y="7573"/>
                    <a:pt x="1301" y="9274"/>
                  </a:cubicBezTo>
                  <a:cubicBezTo>
                    <a:pt x="1301" y="12009"/>
                    <a:pt x="1168" y="46200"/>
                    <a:pt x="1034" y="47534"/>
                  </a:cubicBezTo>
                  <a:cubicBezTo>
                    <a:pt x="868" y="48869"/>
                    <a:pt x="501" y="49102"/>
                    <a:pt x="501" y="49769"/>
                  </a:cubicBezTo>
                  <a:cubicBezTo>
                    <a:pt x="501" y="50437"/>
                    <a:pt x="868" y="51771"/>
                    <a:pt x="734" y="52271"/>
                  </a:cubicBezTo>
                  <a:cubicBezTo>
                    <a:pt x="634" y="52805"/>
                    <a:pt x="0" y="54473"/>
                    <a:pt x="467" y="54940"/>
                  </a:cubicBezTo>
                  <a:cubicBezTo>
                    <a:pt x="852" y="55295"/>
                    <a:pt x="2131" y="55834"/>
                    <a:pt x="3277" y="55834"/>
                  </a:cubicBezTo>
                  <a:cubicBezTo>
                    <a:pt x="3422" y="55834"/>
                    <a:pt x="3564" y="55826"/>
                    <a:pt x="3703" y="55807"/>
                  </a:cubicBezTo>
                  <a:cubicBezTo>
                    <a:pt x="4971" y="55674"/>
                    <a:pt x="5538" y="54773"/>
                    <a:pt x="5738" y="54273"/>
                  </a:cubicBezTo>
                  <a:cubicBezTo>
                    <a:pt x="5971" y="53772"/>
                    <a:pt x="5538" y="53139"/>
                    <a:pt x="5738" y="52638"/>
                  </a:cubicBezTo>
                  <a:cubicBezTo>
                    <a:pt x="5971" y="52104"/>
                    <a:pt x="6572" y="51671"/>
                    <a:pt x="6372" y="51004"/>
                  </a:cubicBezTo>
                  <a:cubicBezTo>
                    <a:pt x="6171" y="50370"/>
                    <a:pt x="6038" y="48669"/>
                    <a:pt x="6538" y="43865"/>
                  </a:cubicBezTo>
                  <a:cubicBezTo>
                    <a:pt x="6972" y="39862"/>
                    <a:pt x="7406" y="34192"/>
                    <a:pt x="7873" y="32157"/>
                  </a:cubicBezTo>
                  <a:cubicBezTo>
                    <a:pt x="8306" y="30122"/>
                    <a:pt x="10575" y="14010"/>
                    <a:pt x="10575" y="14010"/>
                  </a:cubicBezTo>
                  <a:cubicBezTo>
                    <a:pt x="10575" y="14010"/>
                    <a:pt x="12576" y="25819"/>
                    <a:pt x="12810" y="27854"/>
                  </a:cubicBezTo>
                  <a:cubicBezTo>
                    <a:pt x="13010" y="29922"/>
                    <a:pt x="13010" y="33825"/>
                    <a:pt x="13477" y="36427"/>
                  </a:cubicBezTo>
                  <a:cubicBezTo>
                    <a:pt x="13910" y="38962"/>
                    <a:pt x="15912" y="46434"/>
                    <a:pt x="16145" y="47368"/>
                  </a:cubicBezTo>
                  <a:cubicBezTo>
                    <a:pt x="16345" y="48335"/>
                    <a:pt x="15845" y="50103"/>
                    <a:pt x="16145" y="50837"/>
                  </a:cubicBezTo>
                  <a:cubicBezTo>
                    <a:pt x="16412" y="51537"/>
                    <a:pt x="17046" y="52471"/>
                    <a:pt x="16879" y="52972"/>
                  </a:cubicBezTo>
                  <a:cubicBezTo>
                    <a:pt x="16746" y="53472"/>
                    <a:pt x="16846" y="54873"/>
                    <a:pt x="17246" y="55173"/>
                  </a:cubicBezTo>
                  <a:cubicBezTo>
                    <a:pt x="17463" y="55323"/>
                    <a:pt x="18022" y="55398"/>
                    <a:pt x="18660" y="55398"/>
                  </a:cubicBezTo>
                  <a:cubicBezTo>
                    <a:pt x="19297" y="55398"/>
                    <a:pt x="20015" y="55323"/>
                    <a:pt x="20548" y="55173"/>
                  </a:cubicBezTo>
                  <a:cubicBezTo>
                    <a:pt x="21683" y="54873"/>
                    <a:pt x="22049" y="54039"/>
                    <a:pt x="22150" y="53539"/>
                  </a:cubicBezTo>
                  <a:cubicBezTo>
                    <a:pt x="22216" y="53038"/>
                    <a:pt x="21482" y="52405"/>
                    <a:pt x="21582" y="51938"/>
                  </a:cubicBezTo>
                  <a:cubicBezTo>
                    <a:pt x="21683" y="51504"/>
                    <a:pt x="22150" y="50970"/>
                    <a:pt x="22150" y="50403"/>
                  </a:cubicBezTo>
                  <a:cubicBezTo>
                    <a:pt x="22150" y="49769"/>
                    <a:pt x="21349" y="49569"/>
                    <a:pt x="21216" y="48302"/>
                  </a:cubicBezTo>
                  <a:cubicBezTo>
                    <a:pt x="21082" y="47067"/>
                    <a:pt x="20315" y="30289"/>
                    <a:pt x="20248" y="28154"/>
                  </a:cubicBezTo>
                  <a:cubicBezTo>
                    <a:pt x="20215" y="25986"/>
                    <a:pt x="19681" y="7372"/>
                    <a:pt x="19481" y="6105"/>
                  </a:cubicBezTo>
                  <a:cubicBezTo>
                    <a:pt x="19214" y="4871"/>
                    <a:pt x="18347" y="201"/>
                    <a:pt x="18347" y="201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6"/>
            <p:cNvSpPr/>
            <p:nvPr/>
          </p:nvSpPr>
          <p:spPr>
            <a:xfrm flipH="1">
              <a:off x="7772608" y="4359402"/>
              <a:ext cx="123127" cy="43579"/>
            </a:xfrm>
            <a:custGeom>
              <a:rect b="b" l="l" r="r" t="t"/>
              <a:pathLst>
                <a:path extrusionOk="0" fill="none" h="1535" w="4337">
                  <a:moveTo>
                    <a:pt x="0" y="0"/>
                  </a:moveTo>
                  <a:cubicBezTo>
                    <a:pt x="0" y="0"/>
                    <a:pt x="867" y="1468"/>
                    <a:pt x="4336" y="1535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6"/>
            <p:cNvSpPr/>
            <p:nvPr/>
          </p:nvSpPr>
          <p:spPr>
            <a:xfrm flipH="1">
              <a:off x="7783028" y="4447468"/>
              <a:ext cx="104191" cy="31286"/>
            </a:xfrm>
            <a:custGeom>
              <a:rect b="b" l="l" r="r" t="t"/>
              <a:pathLst>
                <a:path extrusionOk="0" fill="none" h="1102" w="3670">
                  <a:moveTo>
                    <a:pt x="3670" y="1"/>
                  </a:moveTo>
                  <a:cubicBezTo>
                    <a:pt x="3670" y="1"/>
                    <a:pt x="1201" y="167"/>
                    <a:pt x="0" y="1101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6"/>
            <p:cNvSpPr/>
            <p:nvPr/>
          </p:nvSpPr>
          <p:spPr>
            <a:xfrm flipH="1">
              <a:off x="8219609" y="4381177"/>
              <a:ext cx="128805" cy="63480"/>
            </a:xfrm>
            <a:custGeom>
              <a:rect b="b" l="l" r="r" t="t"/>
              <a:pathLst>
                <a:path extrusionOk="0" fill="none" h="2236" w="4537">
                  <a:moveTo>
                    <a:pt x="4537" y="1668"/>
                  </a:moveTo>
                  <a:cubicBezTo>
                    <a:pt x="4537" y="1668"/>
                    <a:pt x="1768" y="2235"/>
                    <a:pt x="0" y="0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6"/>
            <p:cNvSpPr/>
            <p:nvPr/>
          </p:nvSpPr>
          <p:spPr>
            <a:xfrm flipH="1">
              <a:off x="8247062" y="4448405"/>
              <a:ext cx="101352" cy="52124"/>
            </a:xfrm>
            <a:custGeom>
              <a:rect b="b" l="l" r="r" t="t"/>
              <a:pathLst>
                <a:path extrusionOk="0" fill="none" h="1836" w="3570">
                  <a:moveTo>
                    <a:pt x="3570" y="1735"/>
                  </a:moveTo>
                  <a:cubicBezTo>
                    <a:pt x="3570" y="1735"/>
                    <a:pt x="1501" y="1836"/>
                    <a:pt x="0" y="1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6"/>
            <p:cNvSpPr/>
            <p:nvPr/>
          </p:nvSpPr>
          <p:spPr>
            <a:xfrm flipH="1">
              <a:off x="7911833" y="3197399"/>
              <a:ext cx="171419" cy="176188"/>
            </a:xfrm>
            <a:custGeom>
              <a:rect b="b" l="l" r="r" t="t"/>
              <a:pathLst>
                <a:path extrusionOk="0" fill="none" h="6206" w="6038">
                  <a:moveTo>
                    <a:pt x="0" y="6205"/>
                  </a:moveTo>
                  <a:lnTo>
                    <a:pt x="0" y="3837"/>
                  </a:lnTo>
                  <a:cubicBezTo>
                    <a:pt x="0" y="3837"/>
                    <a:pt x="4604" y="1769"/>
                    <a:pt x="6038" y="1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6"/>
            <p:cNvSpPr/>
            <p:nvPr/>
          </p:nvSpPr>
          <p:spPr>
            <a:xfrm flipH="1">
              <a:off x="8004640" y="2984332"/>
              <a:ext cx="17999" cy="291707"/>
            </a:xfrm>
            <a:custGeom>
              <a:rect b="b" l="l" r="r" t="t"/>
              <a:pathLst>
                <a:path extrusionOk="0" fill="none" h="10275" w="634">
                  <a:moveTo>
                    <a:pt x="0" y="1"/>
                  </a:moveTo>
                  <a:cubicBezTo>
                    <a:pt x="0" y="1"/>
                    <a:pt x="634" y="5605"/>
                    <a:pt x="0" y="10275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6"/>
            <p:cNvSpPr/>
            <p:nvPr/>
          </p:nvSpPr>
          <p:spPr>
            <a:xfrm flipH="1">
              <a:off x="8016933" y="2984332"/>
              <a:ext cx="53061" cy="239612"/>
            </a:xfrm>
            <a:custGeom>
              <a:rect b="b" l="l" r="r" t="t"/>
              <a:pathLst>
                <a:path extrusionOk="0" fill="none" h="8440" w="1869">
                  <a:moveTo>
                    <a:pt x="100" y="1"/>
                  </a:moveTo>
                  <a:cubicBezTo>
                    <a:pt x="100" y="1"/>
                    <a:pt x="0" y="6505"/>
                    <a:pt x="100" y="7039"/>
                  </a:cubicBezTo>
                  <a:cubicBezTo>
                    <a:pt x="200" y="7539"/>
                    <a:pt x="1868" y="8440"/>
                    <a:pt x="1868" y="8440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6"/>
            <p:cNvSpPr/>
            <p:nvPr/>
          </p:nvSpPr>
          <p:spPr>
            <a:xfrm flipH="1">
              <a:off x="8247062" y="2977717"/>
              <a:ext cx="123127" cy="1404425"/>
            </a:xfrm>
            <a:custGeom>
              <a:rect b="b" l="l" r="r" t="t"/>
              <a:pathLst>
                <a:path extrusionOk="0" fill="none" h="49469" w="4337">
                  <a:moveTo>
                    <a:pt x="4337" y="0"/>
                  </a:moveTo>
                  <a:cubicBezTo>
                    <a:pt x="4337" y="0"/>
                    <a:pt x="1868" y="6605"/>
                    <a:pt x="1635" y="9474"/>
                  </a:cubicBezTo>
                  <a:cubicBezTo>
                    <a:pt x="1368" y="12342"/>
                    <a:pt x="1268" y="40496"/>
                    <a:pt x="1268" y="42497"/>
                  </a:cubicBezTo>
                  <a:cubicBezTo>
                    <a:pt x="1268" y="44499"/>
                    <a:pt x="0" y="49469"/>
                    <a:pt x="0" y="49469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6"/>
            <p:cNvSpPr/>
            <p:nvPr/>
          </p:nvSpPr>
          <p:spPr>
            <a:xfrm flipH="1">
              <a:off x="8190254" y="2977717"/>
              <a:ext cx="118386" cy="189418"/>
            </a:xfrm>
            <a:custGeom>
              <a:rect b="b" l="l" r="r" t="t"/>
              <a:pathLst>
                <a:path extrusionOk="0" fill="none" h="6672" w="4170">
                  <a:moveTo>
                    <a:pt x="4170" y="0"/>
                  </a:moveTo>
                  <a:cubicBezTo>
                    <a:pt x="4170" y="0"/>
                    <a:pt x="3603" y="5471"/>
                    <a:pt x="3136" y="5904"/>
                  </a:cubicBezTo>
                  <a:cubicBezTo>
                    <a:pt x="2669" y="6338"/>
                    <a:pt x="0" y="6672"/>
                    <a:pt x="0" y="6672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6"/>
            <p:cNvSpPr/>
            <p:nvPr/>
          </p:nvSpPr>
          <p:spPr>
            <a:xfrm flipH="1">
              <a:off x="7834158" y="2984332"/>
              <a:ext cx="77703" cy="182803"/>
            </a:xfrm>
            <a:custGeom>
              <a:rect b="b" l="l" r="r" t="t"/>
              <a:pathLst>
                <a:path extrusionOk="0" fill="none" h="6439" w="2737">
                  <a:moveTo>
                    <a:pt x="1" y="1"/>
                  </a:moveTo>
                  <a:cubicBezTo>
                    <a:pt x="1" y="1"/>
                    <a:pt x="201" y="4671"/>
                    <a:pt x="568" y="5104"/>
                  </a:cubicBezTo>
                  <a:cubicBezTo>
                    <a:pt x="968" y="5605"/>
                    <a:pt x="2736" y="6439"/>
                    <a:pt x="2736" y="6439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6"/>
            <p:cNvSpPr/>
            <p:nvPr/>
          </p:nvSpPr>
          <p:spPr>
            <a:xfrm flipH="1">
              <a:off x="7867317" y="3287367"/>
              <a:ext cx="176160" cy="1261453"/>
            </a:xfrm>
            <a:custGeom>
              <a:rect b="b" l="l" r="r" t="t"/>
              <a:pathLst>
                <a:path extrusionOk="0" fill="none" h="44433" w="6205">
                  <a:moveTo>
                    <a:pt x="0" y="1"/>
                  </a:moveTo>
                  <a:cubicBezTo>
                    <a:pt x="0" y="1"/>
                    <a:pt x="2302" y="15345"/>
                    <a:pt x="2369" y="16946"/>
                  </a:cubicBezTo>
                  <a:cubicBezTo>
                    <a:pt x="2469" y="18581"/>
                    <a:pt x="2302" y="22250"/>
                    <a:pt x="2836" y="25586"/>
                  </a:cubicBezTo>
                  <a:cubicBezTo>
                    <a:pt x="3336" y="28922"/>
                    <a:pt x="5638" y="37761"/>
                    <a:pt x="5171" y="38528"/>
                  </a:cubicBezTo>
                  <a:cubicBezTo>
                    <a:pt x="4737" y="39296"/>
                    <a:pt x="5538" y="39629"/>
                    <a:pt x="5871" y="40230"/>
                  </a:cubicBezTo>
                  <a:cubicBezTo>
                    <a:pt x="6205" y="40797"/>
                    <a:pt x="6171" y="41931"/>
                    <a:pt x="5971" y="42598"/>
                  </a:cubicBezTo>
                  <a:cubicBezTo>
                    <a:pt x="5738" y="43265"/>
                    <a:pt x="6138" y="44433"/>
                    <a:pt x="6138" y="44433"/>
                  </a:cubicBezTo>
                </a:path>
              </a:pathLst>
            </a:custGeom>
            <a:noFill/>
            <a:ln cap="rnd" cmpd="sng" w="9525">
              <a:solidFill>
                <a:srgbClr val="38474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6"/>
            <p:cNvSpPr/>
            <p:nvPr/>
          </p:nvSpPr>
          <p:spPr>
            <a:xfrm flipH="1">
              <a:off x="8314290" y="3289269"/>
              <a:ext cx="69158" cy="68221"/>
            </a:xfrm>
            <a:custGeom>
              <a:rect b="b" l="l" r="r" t="t"/>
              <a:pathLst>
                <a:path extrusionOk="0" h="2403" w="2436">
                  <a:moveTo>
                    <a:pt x="1234" y="1"/>
                  </a:moveTo>
                  <a:cubicBezTo>
                    <a:pt x="567" y="1"/>
                    <a:pt x="0" y="534"/>
                    <a:pt x="0" y="1201"/>
                  </a:cubicBezTo>
                  <a:cubicBezTo>
                    <a:pt x="0" y="1869"/>
                    <a:pt x="567" y="2402"/>
                    <a:pt x="1234" y="2402"/>
                  </a:cubicBezTo>
                  <a:cubicBezTo>
                    <a:pt x="1901" y="2402"/>
                    <a:pt x="2435" y="1869"/>
                    <a:pt x="2435" y="1201"/>
                  </a:cubicBezTo>
                  <a:cubicBezTo>
                    <a:pt x="2435" y="534"/>
                    <a:pt x="1901" y="1"/>
                    <a:pt x="1234" y="1"/>
                  </a:cubicBezTo>
                  <a:close/>
                </a:path>
              </a:pathLst>
            </a:custGeom>
            <a:solidFill>
              <a:srgbClr val="CEDAD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6"/>
            <p:cNvSpPr/>
            <p:nvPr/>
          </p:nvSpPr>
          <p:spPr>
            <a:xfrm flipH="1">
              <a:off x="8087965" y="2186006"/>
              <a:ext cx="117449" cy="183314"/>
            </a:xfrm>
            <a:custGeom>
              <a:rect b="b" l="l" r="r" t="t"/>
              <a:pathLst>
                <a:path extrusionOk="0" h="6457" w="4137">
                  <a:moveTo>
                    <a:pt x="0" y="0"/>
                  </a:moveTo>
                  <a:lnTo>
                    <a:pt x="0" y="0"/>
                  </a:lnTo>
                  <a:cubicBezTo>
                    <a:pt x="334" y="2302"/>
                    <a:pt x="0" y="5104"/>
                    <a:pt x="0" y="5104"/>
                  </a:cubicBezTo>
                  <a:cubicBezTo>
                    <a:pt x="923" y="6152"/>
                    <a:pt x="1798" y="6457"/>
                    <a:pt x="2504" y="6457"/>
                  </a:cubicBezTo>
                  <a:cubicBezTo>
                    <a:pt x="3483" y="6457"/>
                    <a:pt x="4137" y="5871"/>
                    <a:pt x="4137" y="5871"/>
                  </a:cubicBezTo>
                  <a:cubicBezTo>
                    <a:pt x="3736" y="4337"/>
                    <a:pt x="4137" y="2602"/>
                    <a:pt x="4137" y="26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6"/>
            <p:cNvSpPr/>
            <p:nvPr/>
          </p:nvSpPr>
          <p:spPr>
            <a:xfrm flipH="1">
              <a:off x="8087965" y="2186006"/>
              <a:ext cx="116513" cy="120487"/>
            </a:xfrm>
            <a:custGeom>
              <a:rect b="b" l="l" r="r" t="t"/>
              <a:pathLst>
                <a:path extrusionOk="0" h="4244" w="4104">
                  <a:moveTo>
                    <a:pt x="1" y="0"/>
                  </a:moveTo>
                  <a:lnTo>
                    <a:pt x="1" y="0"/>
                  </a:lnTo>
                  <a:cubicBezTo>
                    <a:pt x="101" y="634"/>
                    <a:pt x="134" y="1268"/>
                    <a:pt x="134" y="1868"/>
                  </a:cubicBezTo>
                  <a:cubicBezTo>
                    <a:pt x="835" y="2836"/>
                    <a:pt x="1969" y="4103"/>
                    <a:pt x="2803" y="4203"/>
                  </a:cubicBezTo>
                  <a:cubicBezTo>
                    <a:pt x="2913" y="4231"/>
                    <a:pt x="3023" y="4243"/>
                    <a:pt x="3132" y="4243"/>
                  </a:cubicBezTo>
                  <a:cubicBezTo>
                    <a:pt x="3418" y="4243"/>
                    <a:pt x="3695" y="4158"/>
                    <a:pt x="3937" y="4037"/>
                  </a:cubicBezTo>
                  <a:cubicBezTo>
                    <a:pt x="3970" y="3203"/>
                    <a:pt x="4104" y="2602"/>
                    <a:pt x="4104" y="26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6"/>
            <p:cNvSpPr/>
            <p:nvPr/>
          </p:nvSpPr>
          <p:spPr>
            <a:xfrm flipH="1">
              <a:off x="8304836" y="3266557"/>
              <a:ext cx="143966" cy="279528"/>
            </a:xfrm>
            <a:custGeom>
              <a:rect b="b" l="l" r="r" t="t"/>
              <a:pathLst>
                <a:path extrusionOk="0" h="9846" w="5071">
                  <a:moveTo>
                    <a:pt x="0" y="0"/>
                  </a:moveTo>
                  <a:lnTo>
                    <a:pt x="0" y="4803"/>
                  </a:lnTo>
                  <a:cubicBezTo>
                    <a:pt x="67" y="5471"/>
                    <a:pt x="134" y="9340"/>
                    <a:pt x="267" y="9540"/>
                  </a:cubicBezTo>
                  <a:cubicBezTo>
                    <a:pt x="298" y="9586"/>
                    <a:pt x="336" y="9604"/>
                    <a:pt x="378" y="9604"/>
                  </a:cubicBezTo>
                  <a:cubicBezTo>
                    <a:pt x="517" y="9604"/>
                    <a:pt x="698" y="9407"/>
                    <a:pt x="801" y="9407"/>
                  </a:cubicBezTo>
                  <a:cubicBezTo>
                    <a:pt x="934" y="9407"/>
                    <a:pt x="1068" y="9640"/>
                    <a:pt x="1268" y="9740"/>
                  </a:cubicBezTo>
                  <a:cubicBezTo>
                    <a:pt x="1285" y="9746"/>
                    <a:pt x="1302" y="9748"/>
                    <a:pt x="1321" y="9748"/>
                  </a:cubicBezTo>
                  <a:cubicBezTo>
                    <a:pt x="1522" y="9748"/>
                    <a:pt x="1813" y="9440"/>
                    <a:pt x="1935" y="9440"/>
                  </a:cubicBezTo>
                  <a:cubicBezTo>
                    <a:pt x="2069" y="9440"/>
                    <a:pt x="2335" y="9807"/>
                    <a:pt x="2602" y="9840"/>
                  </a:cubicBezTo>
                  <a:cubicBezTo>
                    <a:pt x="2617" y="9844"/>
                    <a:pt x="2632" y="9846"/>
                    <a:pt x="2645" y="9846"/>
                  </a:cubicBezTo>
                  <a:cubicBezTo>
                    <a:pt x="2861" y="9846"/>
                    <a:pt x="2965" y="9428"/>
                    <a:pt x="3174" y="9428"/>
                  </a:cubicBezTo>
                  <a:cubicBezTo>
                    <a:pt x="3194" y="9428"/>
                    <a:pt x="3214" y="9432"/>
                    <a:pt x="3236" y="9440"/>
                  </a:cubicBezTo>
                  <a:cubicBezTo>
                    <a:pt x="3440" y="9498"/>
                    <a:pt x="3542" y="9759"/>
                    <a:pt x="3741" y="9759"/>
                  </a:cubicBezTo>
                  <a:cubicBezTo>
                    <a:pt x="3771" y="9759"/>
                    <a:pt x="3802" y="9753"/>
                    <a:pt x="3837" y="9740"/>
                  </a:cubicBezTo>
                  <a:cubicBezTo>
                    <a:pt x="4058" y="9602"/>
                    <a:pt x="4096" y="8242"/>
                    <a:pt x="4102" y="7787"/>
                  </a:cubicBezTo>
                  <a:lnTo>
                    <a:pt x="4102" y="7787"/>
                  </a:lnTo>
                  <a:cubicBezTo>
                    <a:pt x="4124" y="8088"/>
                    <a:pt x="4289" y="8347"/>
                    <a:pt x="4404" y="8606"/>
                  </a:cubicBezTo>
                  <a:cubicBezTo>
                    <a:pt x="4463" y="8741"/>
                    <a:pt x="4597" y="8822"/>
                    <a:pt x="4718" y="8822"/>
                  </a:cubicBezTo>
                  <a:cubicBezTo>
                    <a:pt x="4865" y="8822"/>
                    <a:pt x="4992" y="8700"/>
                    <a:pt x="4937" y="8406"/>
                  </a:cubicBezTo>
                  <a:cubicBezTo>
                    <a:pt x="4904" y="7839"/>
                    <a:pt x="5071" y="6638"/>
                    <a:pt x="4971" y="6505"/>
                  </a:cubicBezTo>
                  <a:cubicBezTo>
                    <a:pt x="4871" y="6338"/>
                    <a:pt x="4570" y="5170"/>
                    <a:pt x="4270" y="4837"/>
                  </a:cubicBezTo>
                  <a:cubicBezTo>
                    <a:pt x="3970" y="4503"/>
                    <a:pt x="2769" y="4737"/>
                    <a:pt x="2569" y="4370"/>
                  </a:cubicBezTo>
                  <a:cubicBezTo>
                    <a:pt x="2302" y="4003"/>
                    <a:pt x="3003" y="634"/>
                    <a:pt x="3003" y="6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6"/>
            <p:cNvSpPr/>
            <p:nvPr/>
          </p:nvSpPr>
          <p:spPr>
            <a:xfrm flipH="1">
              <a:off x="8345547" y="3279986"/>
              <a:ext cx="119352" cy="99706"/>
            </a:xfrm>
            <a:custGeom>
              <a:rect b="b" l="l" r="r" t="t"/>
              <a:pathLst>
                <a:path extrusionOk="0" h="3512" w="4204">
                  <a:moveTo>
                    <a:pt x="2383" y="0"/>
                  </a:moveTo>
                  <a:cubicBezTo>
                    <a:pt x="1425" y="0"/>
                    <a:pt x="301" y="94"/>
                    <a:pt x="301" y="94"/>
                  </a:cubicBezTo>
                  <a:cubicBezTo>
                    <a:pt x="301" y="94"/>
                    <a:pt x="0" y="2996"/>
                    <a:pt x="167" y="3330"/>
                  </a:cubicBezTo>
                  <a:cubicBezTo>
                    <a:pt x="231" y="3457"/>
                    <a:pt x="776" y="3512"/>
                    <a:pt x="1437" y="3512"/>
                  </a:cubicBezTo>
                  <a:cubicBezTo>
                    <a:pt x="2507" y="3512"/>
                    <a:pt x="3880" y="3369"/>
                    <a:pt x="4003" y="3163"/>
                  </a:cubicBezTo>
                  <a:cubicBezTo>
                    <a:pt x="4203" y="2796"/>
                    <a:pt x="3970" y="528"/>
                    <a:pt x="3703" y="194"/>
                  </a:cubicBezTo>
                  <a:cubicBezTo>
                    <a:pt x="3621" y="45"/>
                    <a:pt x="3042" y="0"/>
                    <a:pt x="23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6"/>
            <p:cNvSpPr/>
            <p:nvPr/>
          </p:nvSpPr>
          <p:spPr>
            <a:xfrm flipH="1">
              <a:off x="7393801" y="2262715"/>
              <a:ext cx="229221" cy="234615"/>
            </a:xfrm>
            <a:custGeom>
              <a:rect b="b" l="l" r="r" t="t"/>
              <a:pathLst>
                <a:path extrusionOk="0" h="8264" w="8074">
                  <a:moveTo>
                    <a:pt x="5471" y="0"/>
                  </a:moveTo>
                  <a:cubicBezTo>
                    <a:pt x="4638" y="0"/>
                    <a:pt x="2403" y="3369"/>
                    <a:pt x="1869" y="4003"/>
                  </a:cubicBezTo>
                  <a:cubicBezTo>
                    <a:pt x="1754" y="4149"/>
                    <a:pt x="1694" y="4210"/>
                    <a:pt x="1668" y="4210"/>
                  </a:cubicBezTo>
                  <a:cubicBezTo>
                    <a:pt x="1580" y="4210"/>
                    <a:pt x="1879" y="3524"/>
                    <a:pt x="1802" y="3036"/>
                  </a:cubicBezTo>
                  <a:cubicBezTo>
                    <a:pt x="1702" y="2369"/>
                    <a:pt x="1669" y="2169"/>
                    <a:pt x="1202" y="1435"/>
                  </a:cubicBezTo>
                  <a:cubicBezTo>
                    <a:pt x="1060" y="1328"/>
                    <a:pt x="948" y="1278"/>
                    <a:pt x="865" y="1278"/>
                  </a:cubicBezTo>
                  <a:cubicBezTo>
                    <a:pt x="634" y="1278"/>
                    <a:pt x="612" y="1657"/>
                    <a:pt x="735" y="2269"/>
                  </a:cubicBezTo>
                  <a:cubicBezTo>
                    <a:pt x="568" y="4103"/>
                    <a:pt x="234" y="4137"/>
                    <a:pt x="134" y="5538"/>
                  </a:cubicBezTo>
                  <a:cubicBezTo>
                    <a:pt x="1" y="6839"/>
                    <a:pt x="568" y="7472"/>
                    <a:pt x="568" y="7472"/>
                  </a:cubicBezTo>
                  <a:cubicBezTo>
                    <a:pt x="886" y="7985"/>
                    <a:pt x="1232" y="8263"/>
                    <a:pt x="1680" y="8263"/>
                  </a:cubicBezTo>
                  <a:cubicBezTo>
                    <a:pt x="2079" y="8263"/>
                    <a:pt x="2558" y="8043"/>
                    <a:pt x="3170" y="7572"/>
                  </a:cubicBezTo>
                  <a:cubicBezTo>
                    <a:pt x="3670" y="7172"/>
                    <a:pt x="4471" y="6605"/>
                    <a:pt x="4804" y="6272"/>
                  </a:cubicBezTo>
                  <a:cubicBezTo>
                    <a:pt x="5371" y="5738"/>
                    <a:pt x="8007" y="4437"/>
                    <a:pt x="7840" y="4070"/>
                  </a:cubicBezTo>
                  <a:cubicBezTo>
                    <a:pt x="7821" y="4028"/>
                    <a:pt x="7771" y="4009"/>
                    <a:pt x="7699" y="4009"/>
                  </a:cubicBezTo>
                  <a:cubicBezTo>
                    <a:pt x="7201" y="4009"/>
                    <a:pt x="5617" y="4879"/>
                    <a:pt x="5342" y="4879"/>
                  </a:cubicBezTo>
                  <a:cubicBezTo>
                    <a:pt x="5309" y="4879"/>
                    <a:pt x="5295" y="4866"/>
                    <a:pt x="5305" y="4837"/>
                  </a:cubicBezTo>
                  <a:cubicBezTo>
                    <a:pt x="5371" y="4570"/>
                    <a:pt x="8073" y="1968"/>
                    <a:pt x="7740" y="1768"/>
                  </a:cubicBezTo>
                  <a:cubicBezTo>
                    <a:pt x="7710" y="1746"/>
                    <a:pt x="7673" y="1736"/>
                    <a:pt x="7629" y="1736"/>
                  </a:cubicBezTo>
                  <a:cubicBezTo>
                    <a:pt x="6973" y="1736"/>
                    <a:pt x="4835" y="4077"/>
                    <a:pt x="4613" y="4077"/>
                  </a:cubicBezTo>
                  <a:cubicBezTo>
                    <a:pt x="4583" y="4077"/>
                    <a:pt x="4589" y="4034"/>
                    <a:pt x="4638" y="3937"/>
                  </a:cubicBezTo>
                  <a:cubicBezTo>
                    <a:pt x="5038" y="3074"/>
                    <a:pt x="7286" y="137"/>
                    <a:pt x="6763" y="137"/>
                  </a:cubicBezTo>
                  <a:cubicBezTo>
                    <a:pt x="6719" y="137"/>
                    <a:pt x="6657" y="157"/>
                    <a:pt x="6572" y="201"/>
                  </a:cubicBezTo>
                  <a:cubicBezTo>
                    <a:pt x="5596" y="768"/>
                    <a:pt x="4054" y="3061"/>
                    <a:pt x="3998" y="3061"/>
                  </a:cubicBezTo>
                  <a:cubicBezTo>
                    <a:pt x="3994" y="3061"/>
                    <a:pt x="3996" y="3053"/>
                    <a:pt x="4004" y="3036"/>
                  </a:cubicBezTo>
                  <a:cubicBezTo>
                    <a:pt x="4337" y="2335"/>
                    <a:pt x="6005" y="0"/>
                    <a:pt x="5471" y="0"/>
                  </a:cubicBezTo>
                  <a:close/>
                </a:path>
              </a:pathLst>
            </a:custGeom>
            <a:solidFill>
              <a:srgbClr val="FF9D7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6"/>
            <p:cNvSpPr/>
            <p:nvPr/>
          </p:nvSpPr>
          <p:spPr>
            <a:xfrm flipH="1">
              <a:off x="7538703" y="2444752"/>
              <a:ext cx="131644" cy="125768"/>
            </a:xfrm>
            <a:custGeom>
              <a:rect b="b" l="l" r="r" t="t"/>
              <a:pathLst>
                <a:path extrusionOk="0" h="4430" w="4637">
                  <a:moveTo>
                    <a:pt x="1234" y="1"/>
                  </a:moveTo>
                  <a:cubicBezTo>
                    <a:pt x="1176" y="1"/>
                    <a:pt x="1131" y="9"/>
                    <a:pt x="1101" y="26"/>
                  </a:cubicBezTo>
                  <a:cubicBezTo>
                    <a:pt x="734" y="226"/>
                    <a:pt x="0" y="2395"/>
                    <a:pt x="0" y="2762"/>
                  </a:cubicBezTo>
                  <a:cubicBezTo>
                    <a:pt x="67" y="3195"/>
                    <a:pt x="3036" y="4430"/>
                    <a:pt x="3036" y="4430"/>
                  </a:cubicBezTo>
                  <a:cubicBezTo>
                    <a:pt x="3036" y="4430"/>
                    <a:pt x="4637" y="1994"/>
                    <a:pt x="4637" y="1594"/>
                  </a:cubicBezTo>
                  <a:cubicBezTo>
                    <a:pt x="4637" y="1255"/>
                    <a:pt x="1951" y="1"/>
                    <a:pt x="1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26"/>
            <p:cNvSpPr/>
            <p:nvPr/>
          </p:nvSpPr>
          <p:spPr>
            <a:xfrm flipH="1">
              <a:off x="7540605" y="2330908"/>
              <a:ext cx="964068" cy="969774"/>
            </a:xfrm>
            <a:custGeom>
              <a:rect b="b" l="l" r="r" t="t"/>
              <a:pathLst>
                <a:path extrusionOk="0" h="34159" w="33958">
                  <a:moveTo>
                    <a:pt x="10708" y="0"/>
                  </a:moveTo>
                  <a:cubicBezTo>
                    <a:pt x="7539" y="867"/>
                    <a:pt x="4070" y="2669"/>
                    <a:pt x="3336" y="4003"/>
                  </a:cubicBezTo>
                  <a:cubicBezTo>
                    <a:pt x="2069" y="6205"/>
                    <a:pt x="834" y="13743"/>
                    <a:pt x="501" y="15845"/>
                  </a:cubicBezTo>
                  <a:cubicBezTo>
                    <a:pt x="34" y="17946"/>
                    <a:pt x="0" y="22917"/>
                    <a:pt x="367" y="25285"/>
                  </a:cubicBezTo>
                  <a:cubicBezTo>
                    <a:pt x="734" y="27687"/>
                    <a:pt x="501" y="31389"/>
                    <a:pt x="401" y="32190"/>
                  </a:cubicBezTo>
                  <a:cubicBezTo>
                    <a:pt x="267" y="32957"/>
                    <a:pt x="567" y="33958"/>
                    <a:pt x="1501" y="34091"/>
                  </a:cubicBezTo>
                  <a:cubicBezTo>
                    <a:pt x="1841" y="34142"/>
                    <a:pt x="2247" y="34159"/>
                    <a:pt x="2679" y="34159"/>
                  </a:cubicBezTo>
                  <a:cubicBezTo>
                    <a:pt x="3391" y="34159"/>
                    <a:pt x="4172" y="34112"/>
                    <a:pt x="4837" y="34091"/>
                  </a:cubicBezTo>
                  <a:cubicBezTo>
                    <a:pt x="5871" y="34058"/>
                    <a:pt x="6105" y="33858"/>
                    <a:pt x="6372" y="31923"/>
                  </a:cubicBezTo>
                  <a:cubicBezTo>
                    <a:pt x="6605" y="30022"/>
                    <a:pt x="6238" y="22416"/>
                    <a:pt x="6171" y="21582"/>
                  </a:cubicBezTo>
                  <a:cubicBezTo>
                    <a:pt x="6071" y="20748"/>
                    <a:pt x="6872" y="17713"/>
                    <a:pt x="6872" y="17713"/>
                  </a:cubicBezTo>
                  <a:cubicBezTo>
                    <a:pt x="6872" y="17713"/>
                    <a:pt x="7072" y="18380"/>
                    <a:pt x="7239" y="19281"/>
                  </a:cubicBezTo>
                  <a:cubicBezTo>
                    <a:pt x="7406" y="20215"/>
                    <a:pt x="7206" y="22550"/>
                    <a:pt x="7239" y="23217"/>
                  </a:cubicBezTo>
                  <a:cubicBezTo>
                    <a:pt x="7272" y="23884"/>
                    <a:pt x="8240" y="24217"/>
                    <a:pt x="10841" y="25885"/>
                  </a:cubicBezTo>
                  <a:lnTo>
                    <a:pt x="11208" y="26119"/>
                  </a:lnTo>
                  <a:cubicBezTo>
                    <a:pt x="14377" y="26085"/>
                    <a:pt x="20749" y="25952"/>
                    <a:pt x="23117" y="25919"/>
                  </a:cubicBezTo>
                  <a:cubicBezTo>
                    <a:pt x="23184" y="25885"/>
                    <a:pt x="23217" y="25885"/>
                    <a:pt x="23284" y="25852"/>
                  </a:cubicBezTo>
                  <a:cubicBezTo>
                    <a:pt x="24051" y="25418"/>
                    <a:pt x="24284" y="23917"/>
                    <a:pt x="24384" y="23183"/>
                  </a:cubicBezTo>
                  <a:cubicBezTo>
                    <a:pt x="24451" y="22416"/>
                    <a:pt x="23017" y="19748"/>
                    <a:pt x="23017" y="19748"/>
                  </a:cubicBezTo>
                  <a:lnTo>
                    <a:pt x="23017" y="19748"/>
                  </a:lnTo>
                  <a:cubicBezTo>
                    <a:pt x="23017" y="19748"/>
                    <a:pt x="24035" y="20034"/>
                    <a:pt x="24934" y="20034"/>
                  </a:cubicBezTo>
                  <a:cubicBezTo>
                    <a:pt x="25406" y="20034"/>
                    <a:pt x="25845" y="19955"/>
                    <a:pt x="26086" y="19714"/>
                  </a:cubicBezTo>
                  <a:cubicBezTo>
                    <a:pt x="30389" y="15678"/>
                    <a:pt x="30956" y="11608"/>
                    <a:pt x="32924" y="9407"/>
                  </a:cubicBezTo>
                  <a:cubicBezTo>
                    <a:pt x="33958" y="8273"/>
                    <a:pt x="33124" y="7372"/>
                    <a:pt x="32123" y="7039"/>
                  </a:cubicBezTo>
                  <a:cubicBezTo>
                    <a:pt x="31089" y="6672"/>
                    <a:pt x="30022" y="5838"/>
                    <a:pt x="29288" y="5771"/>
                  </a:cubicBezTo>
                  <a:cubicBezTo>
                    <a:pt x="29278" y="5770"/>
                    <a:pt x="29267" y="5770"/>
                    <a:pt x="29257" y="5770"/>
                  </a:cubicBezTo>
                  <a:cubicBezTo>
                    <a:pt x="28591" y="5770"/>
                    <a:pt x="28709" y="6850"/>
                    <a:pt x="27920" y="7606"/>
                  </a:cubicBezTo>
                  <a:cubicBezTo>
                    <a:pt x="26119" y="9407"/>
                    <a:pt x="24451" y="11041"/>
                    <a:pt x="24451" y="11041"/>
                  </a:cubicBezTo>
                  <a:cubicBezTo>
                    <a:pt x="23551" y="8373"/>
                    <a:pt x="21949" y="4537"/>
                    <a:pt x="20582" y="3002"/>
                  </a:cubicBezTo>
                  <a:cubicBezTo>
                    <a:pt x="19214" y="1434"/>
                    <a:pt x="14744" y="367"/>
                    <a:pt x="14744" y="367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26"/>
            <p:cNvSpPr/>
            <p:nvPr/>
          </p:nvSpPr>
          <p:spPr>
            <a:xfrm flipH="1">
              <a:off x="7783028" y="2644362"/>
              <a:ext cx="35062" cy="209319"/>
            </a:xfrm>
            <a:custGeom>
              <a:rect b="b" l="l" r="r" t="t"/>
              <a:pathLst>
                <a:path extrusionOk="0" fill="none" h="7373" w="1235">
                  <a:moveTo>
                    <a:pt x="167" y="0"/>
                  </a:moveTo>
                  <a:cubicBezTo>
                    <a:pt x="167" y="0"/>
                    <a:pt x="1235" y="3336"/>
                    <a:pt x="0" y="7372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6"/>
            <p:cNvSpPr/>
            <p:nvPr/>
          </p:nvSpPr>
          <p:spPr>
            <a:xfrm flipH="1">
              <a:off x="7773545" y="2703073"/>
              <a:ext cx="20867" cy="158189"/>
            </a:xfrm>
            <a:custGeom>
              <a:rect b="b" l="l" r="r" t="t"/>
              <a:pathLst>
                <a:path extrusionOk="0" fill="none" h="5572" w="735">
                  <a:moveTo>
                    <a:pt x="734" y="5571"/>
                  </a:moveTo>
                  <a:cubicBezTo>
                    <a:pt x="734" y="5571"/>
                    <a:pt x="601" y="2069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6"/>
            <p:cNvSpPr/>
            <p:nvPr/>
          </p:nvSpPr>
          <p:spPr>
            <a:xfrm flipH="1">
              <a:off x="7874898" y="2882072"/>
              <a:ext cx="292644" cy="90933"/>
            </a:xfrm>
            <a:custGeom>
              <a:rect b="b" l="l" r="r" t="t"/>
              <a:pathLst>
                <a:path extrusionOk="0" fill="none" h="3203" w="10308">
                  <a:moveTo>
                    <a:pt x="10308" y="1801"/>
                  </a:moveTo>
                  <a:cubicBezTo>
                    <a:pt x="10308" y="1801"/>
                    <a:pt x="5304" y="3202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6"/>
            <p:cNvSpPr/>
            <p:nvPr/>
          </p:nvSpPr>
          <p:spPr>
            <a:xfrm flipH="1">
              <a:off x="7895707" y="2854590"/>
              <a:ext cx="158189" cy="51159"/>
            </a:xfrm>
            <a:custGeom>
              <a:rect b="b" l="l" r="r" t="t"/>
              <a:pathLst>
                <a:path extrusionOk="0" fill="none" h="1802" w="5572">
                  <a:moveTo>
                    <a:pt x="5571" y="1"/>
                  </a:moveTo>
                  <a:cubicBezTo>
                    <a:pt x="5571" y="1"/>
                    <a:pt x="2869" y="1802"/>
                    <a:pt x="0" y="1802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6"/>
            <p:cNvSpPr/>
            <p:nvPr/>
          </p:nvSpPr>
          <p:spPr>
            <a:xfrm flipH="1">
              <a:off x="8365448" y="2940782"/>
              <a:ext cx="95674" cy="36964"/>
            </a:xfrm>
            <a:custGeom>
              <a:rect b="b" l="l" r="r" t="t"/>
              <a:pathLst>
                <a:path extrusionOk="0" fill="none" h="1302" w="3370">
                  <a:moveTo>
                    <a:pt x="3370" y="0"/>
                  </a:moveTo>
                  <a:cubicBezTo>
                    <a:pt x="3370" y="0"/>
                    <a:pt x="1669" y="1301"/>
                    <a:pt x="1" y="1101"/>
                  </a:cubicBezTo>
                </a:path>
              </a:pathLst>
            </a:custGeom>
            <a:noFill/>
            <a:ln cap="rnd" cmpd="sng" w="9525">
              <a:solidFill>
                <a:srgbClr val="1D2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6"/>
            <p:cNvSpPr/>
            <p:nvPr/>
          </p:nvSpPr>
          <p:spPr>
            <a:xfrm flipH="1">
              <a:off x="8405223" y="2918979"/>
              <a:ext cx="71032" cy="32251"/>
            </a:xfrm>
            <a:custGeom>
              <a:rect b="b" l="l" r="r" t="t"/>
              <a:pathLst>
                <a:path extrusionOk="0" fill="none" h="1136" w="2502">
                  <a:moveTo>
                    <a:pt x="2502" y="1135"/>
                  </a:moveTo>
                  <a:cubicBezTo>
                    <a:pt x="2368" y="1135"/>
                    <a:pt x="601" y="968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6"/>
            <p:cNvSpPr/>
            <p:nvPr/>
          </p:nvSpPr>
          <p:spPr>
            <a:xfrm flipH="1">
              <a:off x="7854996" y="2450231"/>
              <a:ext cx="81479" cy="441323"/>
            </a:xfrm>
            <a:custGeom>
              <a:rect b="b" l="l" r="r" t="t"/>
              <a:pathLst>
                <a:path extrusionOk="0" fill="none" h="15545" w="2870">
                  <a:moveTo>
                    <a:pt x="234" y="0"/>
                  </a:moveTo>
                  <a:cubicBezTo>
                    <a:pt x="234" y="0"/>
                    <a:pt x="1" y="2735"/>
                    <a:pt x="34" y="3336"/>
                  </a:cubicBezTo>
                  <a:cubicBezTo>
                    <a:pt x="67" y="3903"/>
                    <a:pt x="1368" y="6371"/>
                    <a:pt x="1568" y="9207"/>
                  </a:cubicBezTo>
                  <a:cubicBezTo>
                    <a:pt x="1769" y="12009"/>
                    <a:pt x="2569" y="13577"/>
                    <a:pt x="2869" y="15545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6"/>
            <p:cNvSpPr/>
            <p:nvPr/>
          </p:nvSpPr>
          <p:spPr>
            <a:xfrm flipH="1">
              <a:off x="8286836" y="2412331"/>
              <a:ext cx="135449" cy="422415"/>
            </a:xfrm>
            <a:custGeom>
              <a:rect b="b" l="l" r="r" t="t"/>
              <a:pathLst>
                <a:path extrusionOk="0" fill="none" h="14879" w="4771">
                  <a:moveTo>
                    <a:pt x="3870" y="14878"/>
                  </a:moveTo>
                  <a:cubicBezTo>
                    <a:pt x="4103" y="13010"/>
                    <a:pt x="4771" y="6606"/>
                    <a:pt x="4037" y="4371"/>
                  </a:cubicBezTo>
                  <a:cubicBezTo>
                    <a:pt x="3336" y="2136"/>
                    <a:pt x="1001" y="1"/>
                    <a:pt x="0" y="1669"/>
                  </a:cubicBezTo>
                </a:path>
              </a:pathLst>
            </a:custGeom>
            <a:noFill/>
            <a:ln cap="rnd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6"/>
            <p:cNvSpPr/>
            <p:nvPr/>
          </p:nvSpPr>
          <p:spPr>
            <a:xfrm flipH="1">
              <a:off x="8064287" y="2282617"/>
              <a:ext cx="177125" cy="154385"/>
            </a:xfrm>
            <a:custGeom>
              <a:rect b="b" l="l" r="r" t="t"/>
              <a:pathLst>
                <a:path extrusionOk="0" h="5438" w="6239">
                  <a:moveTo>
                    <a:pt x="1370" y="1"/>
                  </a:moveTo>
                  <a:cubicBezTo>
                    <a:pt x="1290" y="1"/>
                    <a:pt x="1141" y="438"/>
                    <a:pt x="968" y="901"/>
                  </a:cubicBezTo>
                  <a:cubicBezTo>
                    <a:pt x="768" y="1401"/>
                    <a:pt x="1" y="2135"/>
                    <a:pt x="1" y="2135"/>
                  </a:cubicBezTo>
                  <a:cubicBezTo>
                    <a:pt x="901" y="4136"/>
                    <a:pt x="2936" y="5437"/>
                    <a:pt x="2936" y="5437"/>
                  </a:cubicBezTo>
                  <a:lnTo>
                    <a:pt x="4137" y="3302"/>
                  </a:lnTo>
                  <a:lnTo>
                    <a:pt x="5972" y="5137"/>
                  </a:lnTo>
                  <a:lnTo>
                    <a:pt x="6238" y="2769"/>
                  </a:lnTo>
                  <a:cubicBezTo>
                    <a:pt x="6238" y="2769"/>
                    <a:pt x="5738" y="1434"/>
                    <a:pt x="5671" y="1201"/>
                  </a:cubicBezTo>
                  <a:cubicBezTo>
                    <a:pt x="5638" y="901"/>
                    <a:pt x="5238" y="634"/>
                    <a:pt x="5238" y="634"/>
                  </a:cubicBezTo>
                  <a:cubicBezTo>
                    <a:pt x="5004" y="1368"/>
                    <a:pt x="4137" y="1734"/>
                    <a:pt x="4137" y="1734"/>
                  </a:cubicBezTo>
                  <a:cubicBezTo>
                    <a:pt x="1835" y="1234"/>
                    <a:pt x="1402" y="33"/>
                    <a:pt x="1402" y="33"/>
                  </a:cubicBezTo>
                  <a:cubicBezTo>
                    <a:pt x="1393" y="11"/>
                    <a:pt x="1382" y="1"/>
                    <a:pt x="1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6" name="Google Shape;2106;p26"/>
          <p:cNvGrpSpPr/>
          <p:nvPr/>
        </p:nvGrpSpPr>
        <p:grpSpPr>
          <a:xfrm>
            <a:off x="2850134" y="4445237"/>
            <a:ext cx="2367296" cy="1421468"/>
            <a:chOff x="2599775" y="3210802"/>
            <a:chExt cx="1775472" cy="1066101"/>
          </a:xfrm>
        </p:grpSpPr>
        <p:sp>
          <p:nvSpPr>
            <p:cNvPr id="2107" name="Google Shape;2107;p26"/>
            <p:cNvSpPr/>
            <p:nvPr/>
          </p:nvSpPr>
          <p:spPr>
            <a:xfrm>
              <a:off x="2645939" y="41189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668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2703499" y="41329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2792496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2881513" y="41329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2969848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3058866" y="41329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3148525" y="4132995"/>
              <a:ext cx="28810" cy="129182"/>
            </a:xfrm>
            <a:custGeom>
              <a:rect b="b" l="l" r="r" t="t"/>
              <a:pathLst>
                <a:path extrusionOk="0" h="6439" w="1436">
                  <a:moveTo>
                    <a:pt x="1" y="1"/>
                  </a:moveTo>
                  <a:lnTo>
                    <a:pt x="1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3236880" y="4132995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2676053" y="41329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1" y="1"/>
                  </a:moveTo>
                  <a:lnTo>
                    <a:pt x="1" y="6405"/>
                  </a:lnTo>
                  <a:lnTo>
                    <a:pt x="9341" y="640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2645939" y="41189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668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2599775" y="3959675"/>
              <a:ext cx="676608" cy="157952"/>
            </a:xfrm>
            <a:custGeom>
              <a:rect b="b" l="l" r="r" t="t"/>
              <a:pathLst>
                <a:path extrusionOk="0" h="7873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205"/>
                  </a:lnTo>
                  <a:cubicBezTo>
                    <a:pt x="0" y="7606"/>
                    <a:pt x="267" y="7873"/>
                    <a:pt x="667" y="7873"/>
                  </a:cubicBezTo>
                  <a:lnTo>
                    <a:pt x="33057" y="7873"/>
                  </a:lnTo>
                  <a:cubicBezTo>
                    <a:pt x="33424" y="7873"/>
                    <a:pt x="33724" y="7606"/>
                    <a:pt x="33724" y="7205"/>
                  </a:cubicBez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2744988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2834667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2923002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3012020" y="39737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6"/>
            <p:cNvSpPr/>
            <p:nvPr/>
          </p:nvSpPr>
          <p:spPr>
            <a:xfrm>
              <a:off x="3100355" y="39737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6"/>
            <p:cNvSpPr/>
            <p:nvPr/>
          </p:nvSpPr>
          <p:spPr>
            <a:xfrm>
              <a:off x="3190034" y="39737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2629889" y="39737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0" y="1"/>
                  </a:moveTo>
                  <a:lnTo>
                    <a:pt x="0" y="6439"/>
                  </a:lnTo>
                  <a:lnTo>
                    <a:pt x="9340" y="6439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599775" y="39596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7" y="0"/>
                  </a:moveTo>
                  <a:cubicBezTo>
                    <a:pt x="267" y="0"/>
                    <a:pt x="0" y="300"/>
                    <a:pt x="0" y="667"/>
                  </a:cubicBezTo>
                  <a:lnTo>
                    <a:pt x="0" y="701"/>
                  </a:lnTo>
                  <a:lnTo>
                    <a:pt x="33724" y="701"/>
                  </a:lnTo>
                  <a:lnTo>
                    <a:pt x="33724" y="667"/>
                  </a:lnTo>
                  <a:cubicBezTo>
                    <a:pt x="33724" y="300"/>
                    <a:pt x="33424" y="0"/>
                    <a:pt x="33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3673199" y="4118951"/>
              <a:ext cx="677290" cy="157952"/>
            </a:xfrm>
            <a:custGeom>
              <a:rect b="b" l="l" r="r" t="t"/>
              <a:pathLst>
                <a:path extrusionOk="0" h="7873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205"/>
                  </a:lnTo>
                  <a:cubicBezTo>
                    <a:pt x="1" y="7572"/>
                    <a:pt x="301" y="7873"/>
                    <a:pt x="701" y="7873"/>
                  </a:cubicBezTo>
                  <a:lnTo>
                    <a:pt x="33091" y="7873"/>
                  </a:lnTo>
                  <a:cubicBezTo>
                    <a:pt x="33458" y="7873"/>
                    <a:pt x="33758" y="7572"/>
                    <a:pt x="33758" y="7205"/>
                  </a:cubicBez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3730097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3819094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6"/>
            <p:cNvSpPr/>
            <p:nvPr/>
          </p:nvSpPr>
          <p:spPr>
            <a:xfrm>
              <a:off x="3908773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3997109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1"/>
                  </a:moveTo>
                  <a:lnTo>
                    <a:pt x="1" y="6439"/>
                  </a:lnTo>
                  <a:lnTo>
                    <a:pt x="1469" y="6439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4086126" y="4132995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1"/>
                  </a:moveTo>
                  <a:lnTo>
                    <a:pt x="0" y="6439"/>
                  </a:lnTo>
                  <a:lnTo>
                    <a:pt x="1435" y="6439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4174461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4264140" y="4132995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0" y="1"/>
                  </a:moveTo>
                  <a:lnTo>
                    <a:pt x="0" y="6439"/>
                  </a:lnTo>
                  <a:lnTo>
                    <a:pt x="1468" y="6439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3703995" y="41329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3703995" y="4132995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1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3673199" y="4118951"/>
              <a:ext cx="677290" cy="14064"/>
            </a:xfrm>
            <a:custGeom>
              <a:rect b="b" l="l" r="r" t="t"/>
              <a:pathLst>
                <a:path extrusionOk="0" h="701" w="33759">
                  <a:moveTo>
                    <a:pt x="701" y="0"/>
                  </a:moveTo>
                  <a:cubicBezTo>
                    <a:pt x="301" y="0"/>
                    <a:pt x="1" y="267"/>
                    <a:pt x="1" y="667"/>
                  </a:cubicBezTo>
                  <a:lnTo>
                    <a:pt x="1" y="701"/>
                  </a:lnTo>
                  <a:lnTo>
                    <a:pt x="33758" y="701"/>
                  </a:lnTo>
                  <a:lnTo>
                    <a:pt x="33758" y="667"/>
                  </a:lnTo>
                  <a:cubicBezTo>
                    <a:pt x="33758" y="267"/>
                    <a:pt x="33458" y="0"/>
                    <a:pt x="33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3406850" y="3960337"/>
              <a:ext cx="676608" cy="158634"/>
            </a:xfrm>
            <a:custGeom>
              <a:rect b="b" l="l" r="r" t="t"/>
              <a:pathLst>
                <a:path extrusionOk="0" h="7907" w="33725">
                  <a:moveTo>
                    <a:pt x="668" y="1"/>
                  </a:moveTo>
                  <a:cubicBezTo>
                    <a:pt x="301" y="1"/>
                    <a:pt x="1" y="301"/>
                    <a:pt x="1" y="668"/>
                  </a:cubicBezTo>
                  <a:lnTo>
                    <a:pt x="1" y="7239"/>
                  </a:lnTo>
                  <a:cubicBezTo>
                    <a:pt x="1" y="7606"/>
                    <a:pt x="301" y="7906"/>
                    <a:pt x="668" y="7906"/>
                  </a:cubicBezTo>
                  <a:lnTo>
                    <a:pt x="33058" y="7906"/>
                  </a:lnTo>
                  <a:cubicBezTo>
                    <a:pt x="33425" y="7906"/>
                    <a:pt x="33725" y="7573"/>
                    <a:pt x="33725" y="7239"/>
                  </a:cubicBezTo>
                  <a:lnTo>
                    <a:pt x="33725" y="668"/>
                  </a:lnTo>
                  <a:cubicBezTo>
                    <a:pt x="33725" y="301"/>
                    <a:pt x="33425" y="1"/>
                    <a:pt x="33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3463747" y="39737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3552744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3641762" y="3973719"/>
              <a:ext cx="29452" cy="129844"/>
            </a:xfrm>
            <a:custGeom>
              <a:rect b="b" l="l" r="r" t="t"/>
              <a:pathLst>
                <a:path extrusionOk="0" h="6472" w="1468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3730097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0" y="1"/>
                  </a:moveTo>
                  <a:lnTo>
                    <a:pt x="0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819094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908773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8" y="6472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3997109" y="3973719"/>
              <a:ext cx="29472" cy="129844"/>
            </a:xfrm>
            <a:custGeom>
              <a:rect b="b" l="l" r="r" t="t"/>
              <a:pathLst>
                <a:path extrusionOk="0" h="6472" w="1469">
                  <a:moveTo>
                    <a:pt x="1" y="1"/>
                  </a:moveTo>
                  <a:lnTo>
                    <a:pt x="1" y="6472"/>
                  </a:lnTo>
                  <a:lnTo>
                    <a:pt x="1469" y="6472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3436964" y="3973719"/>
              <a:ext cx="187404" cy="129182"/>
            </a:xfrm>
            <a:custGeom>
              <a:rect b="b" l="l" r="r" t="t"/>
              <a:pathLst>
                <a:path extrusionOk="0" h="6439" w="9341">
                  <a:moveTo>
                    <a:pt x="1" y="1"/>
                  </a:moveTo>
                  <a:lnTo>
                    <a:pt x="1" y="6439"/>
                  </a:lnTo>
                  <a:lnTo>
                    <a:pt x="9341" y="6439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3406850" y="3959675"/>
              <a:ext cx="676608" cy="14064"/>
            </a:xfrm>
            <a:custGeom>
              <a:rect b="b" l="l" r="r" t="t"/>
              <a:pathLst>
                <a:path extrusionOk="0" h="701" w="33725">
                  <a:moveTo>
                    <a:pt x="668" y="0"/>
                  </a:moveTo>
                  <a:cubicBezTo>
                    <a:pt x="301" y="0"/>
                    <a:pt x="1" y="300"/>
                    <a:pt x="1" y="667"/>
                  </a:cubicBezTo>
                  <a:lnTo>
                    <a:pt x="1" y="701"/>
                  </a:lnTo>
                  <a:lnTo>
                    <a:pt x="33725" y="701"/>
                  </a:lnTo>
                  <a:lnTo>
                    <a:pt x="33725" y="667"/>
                  </a:lnTo>
                  <a:cubicBezTo>
                    <a:pt x="33725" y="300"/>
                    <a:pt x="33425" y="0"/>
                    <a:pt x="33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3697977" y="3803729"/>
              <a:ext cx="677270" cy="158634"/>
            </a:xfrm>
            <a:custGeom>
              <a:rect b="b" l="l" r="r" t="t"/>
              <a:pathLst>
                <a:path extrusionOk="0" h="7907" w="33758">
                  <a:moveTo>
                    <a:pt x="667" y="1"/>
                  </a:moveTo>
                  <a:cubicBezTo>
                    <a:pt x="300" y="1"/>
                    <a:pt x="0" y="301"/>
                    <a:pt x="0" y="701"/>
                  </a:cubicBezTo>
                  <a:lnTo>
                    <a:pt x="0" y="7239"/>
                  </a:lnTo>
                  <a:cubicBezTo>
                    <a:pt x="0" y="7606"/>
                    <a:pt x="300" y="7907"/>
                    <a:pt x="667" y="7907"/>
                  </a:cubicBezTo>
                  <a:lnTo>
                    <a:pt x="33057" y="7907"/>
                  </a:lnTo>
                  <a:cubicBezTo>
                    <a:pt x="33424" y="7907"/>
                    <a:pt x="33758" y="7573"/>
                    <a:pt x="33724" y="7239"/>
                  </a:cubicBezTo>
                  <a:lnTo>
                    <a:pt x="33724" y="701"/>
                  </a:lnTo>
                  <a:cubicBezTo>
                    <a:pt x="33724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3755516" y="38177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9" y="643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3844533" y="38177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5" y="643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ACD5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4021886" y="3817793"/>
              <a:ext cx="28790" cy="129182"/>
            </a:xfrm>
            <a:custGeom>
              <a:rect b="b" l="l" r="r" t="t"/>
              <a:pathLst>
                <a:path extrusionOk="0" h="6439" w="1435">
                  <a:moveTo>
                    <a:pt x="0" y="0"/>
                  </a:moveTo>
                  <a:lnTo>
                    <a:pt x="0" y="6438"/>
                  </a:lnTo>
                  <a:lnTo>
                    <a:pt x="1434" y="6438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4110883" y="3817793"/>
              <a:ext cx="29472" cy="129182"/>
            </a:xfrm>
            <a:custGeom>
              <a:rect b="b" l="l" r="r" t="t"/>
              <a:pathLst>
                <a:path extrusionOk="0" h="6439" w="1469">
                  <a:moveTo>
                    <a:pt x="1" y="0"/>
                  </a:moveTo>
                  <a:lnTo>
                    <a:pt x="1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4199900" y="38177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4288235" y="3817793"/>
              <a:ext cx="29452" cy="129182"/>
            </a:xfrm>
            <a:custGeom>
              <a:rect b="b" l="l" r="r" t="t"/>
              <a:pathLst>
                <a:path extrusionOk="0" h="6439" w="1468">
                  <a:moveTo>
                    <a:pt x="0" y="0"/>
                  </a:moveTo>
                  <a:lnTo>
                    <a:pt x="0" y="6438"/>
                  </a:lnTo>
                  <a:lnTo>
                    <a:pt x="1468" y="6438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3728090" y="38177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FE6B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3728090" y="3817793"/>
              <a:ext cx="187404" cy="128520"/>
            </a:xfrm>
            <a:custGeom>
              <a:rect b="b" l="l" r="r" t="t"/>
              <a:pathLst>
                <a:path extrusionOk="0" h="6406" w="9341">
                  <a:moveTo>
                    <a:pt x="0" y="0"/>
                  </a:moveTo>
                  <a:lnTo>
                    <a:pt x="0" y="6405"/>
                  </a:lnTo>
                  <a:lnTo>
                    <a:pt x="9340" y="6405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3697977" y="3803067"/>
              <a:ext cx="677270" cy="14746"/>
            </a:xfrm>
            <a:custGeom>
              <a:rect b="b" l="l" r="r" t="t"/>
              <a:pathLst>
                <a:path extrusionOk="0" h="735" w="33758">
                  <a:moveTo>
                    <a:pt x="667" y="1"/>
                  </a:moveTo>
                  <a:cubicBezTo>
                    <a:pt x="300" y="1"/>
                    <a:pt x="0" y="301"/>
                    <a:pt x="0" y="668"/>
                  </a:cubicBezTo>
                  <a:lnTo>
                    <a:pt x="0" y="734"/>
                  </a:lnTo>
                  <a:lnTo>
                    <a:pt x="33724" y="734"/>
                  </a:lnTo>
                  <a:lnTo>
                    <a:pt x="33724" y="668"/>
                  </a:lnTo>
                  <a:cubicBezTo>
                    <a:pt x="33758" y="301"/>
                    <a:pt x="33424" y="1"/>
                    <a:pt x="33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3750841" y="3229540"/>
              <a:ext cx="577559" cy="560426"/>
            </a:xfrm>
            <a:custGeom>
              <a:rect b="b" l="l" r="r" t="t"/>
              <a:pathLst>
                <a:path extrusionOk="0" h="27934" w="28788">
                  <a:moveTo>
                    <a:pt x="14211" y="0"/>
                  </a:moveTo>
                  <a:cubicBezTo>
                    <a:pt x="10875" y="0"/>
                    <a:pt x="7706" y="1168"/>
                    <a:pt x="5171" y="3336"/>
                  </a:cubicBezTo>
                  <a:cubicBezTo>
                    <a:pt x="2335" y="5738"/>
                    <a:pt x="567" y="9107"/>
                    <a:pt x="267" y="12843"/>
                  </a:cubicBezTo>
                  <a:cubicBezTo>
                    <a:pt x="0" y="16546"/>
                    <a:pt x="1168" y="20182"/>
                    <a:pt x="3570" y="23017"/>
                  </a:cubicBezTo>
                  <a:cubicBezTo>
                    <a:pt x="6005" y="25852"/>
                    <a:pt x="9374" y="27587"/>
                    <a:pt x="13076" y="27887"/>
                  </a:cubicBezTo>
                  <a:cubicBezTo>
                    <a:pt x="13458" y="27918"/>
                    <a:pt x="13838" y="27933"/>
                    <a:pt x="14218" y="27933"/>
                  </a:cubicBezTo>
                  <a:cubicBezTo>
                    <a:pt x="17520" y="27933"/>
                    <a:pt x="20707" y="26769"/>
                    <a:pt x="23250" y="24585"/>
                  </a:cubicBezTo>
                  <a:cubicBezTo>
                    <a:pt x="26086" y="22183"/>
                    <a:pt x="27854" y="18814"/>
                    <a:pt x="28120" y="15078"/>
                  </a:cubicBezTo>
                  <a:cubicBezTo>
                    <a:pt x="28788" y="7406"/>
                    <a:pt x="23050" y="668"/>
                    <a:pt x="15345" y="34"/>
                  </a:cubicBezTo>
                  <a:cubicBezTo>
                    <a:pt x="14944" y="0"/>
                    <a:pt x="14577" y="0"/>
                    <a:pt x="142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3737460" y="3210802"/>
              <a:ext cx="598966" cy="598986"/>
            </a:xfrm>
            <a:custGeom>
              <a:rect b="b" l="l" r="r" t="t"/>
              <a:pathLst>
                <a:path extrusionOk="0" h="29856" w="29855">
                  <a:moveTo>
                    <a:pt x="16045" y="634"/>
                  </a:moveTo>
                  <a:cubicBezTo>
                    <a:pt x="8173" y="0"/>
                    <a:pt x="1234" y="5905"/>
                    <a:pt x="601" y="13810"/>
                  </a:cubicBezTo>
                  <a:cubicBezTo>
                    <a:pt x="0" y="21683"/>
                    <a:pt x="5871" y="28621"/>
                    <a:pt x="13777" y="29255"/>
                  </a:cubicBezTo>
                  <a:cubicBezTo>
                    <a:pt x="21682" y="29855"/>
                    <a:pt x="28587" y="23984"/>
                    <a:pt x="29221" y="16079"/>
                  </a:cubicBezTo>
                  <a:lnTo>
                    <a:pt x="29221" y="16079"/>
                  </a:lnTo>
                  <a:lnTo>
                    <a:pt x="29221" y="16079"/>
                  </a:lnTo>
                  <a:lnTo>
                    <a:pt x="29221" y="16079"/>
                  </a:lnTo>
                  <a:cubicBezTo>
                    <a:pt x="29855" y="8140"/>
                    <a:pt x="23951" y="1268"/>
                    <a:pt x="16045" y="634"/>
                  </a:cubicBezTo>
                  <a:close/>
                  <a:moveTo>
                    <a:pt x="28854" y="16012"/>
                  </a:moveTo>
                  <a:cubicBezTo>
                    <a:pt x="28554" y="19748"/>
                    <a:pt x="26786" y="23117"/>
                    <a:pt x="23951" y="25519"/>
                  </a:cubicBezTo>
                  <a:cubicBezTo>
                    <a:pt x="21115" y="27954"/>
                    <a:pt x="17513" y="29121"/>
                    <a:pt x="13777" y="28821"/>
                  </a:cubicBezTo>
                  <a:cubicBezTo>
                    <a:pt x="10074" y="28521"/>
                    <a:pt x="6705" y="26786"/>
                    <a:pt x="4270" y="23951"/>
                  </a:cubicBezTo>
                  <a:cubicBezTo>
                    <a:pt x="1868" y="21116"/>
                    <a:pt x="701" y="17480"/>
                    <a:pt x="1001" y="13777"/>
                  </a:cubicBezTo>
                  <a:cubicBezTo>
                    <a:pt x="1268" y="10074"/>
                    <a:pt x="3036" y="6672"/>
                    <a:pt x="5871" y="4270"/>
                  </a:cubicBezTo>
                  <a:cubicBezTo>
                    <a:pt x="8406" y="2102"/>
                    <a:pt x="11575" y="934"/>
                    <a:pt x="14911" y="934"/>
                  </a:cubicBezTo>
                  <a:cubicBezTo>
                    <a:pt x="15278" y="934"/>
                    <a:pt x="15678" y="934"/>
                    <a:pt x="16045" y="968"/>
                  </a:cubicBezTo>
                  <a:cubicBezTo>
                    <a:pt x="23717" y="1602"/>
                    <a:pt x="29455" y="8340"/>
                    <a:pt x="28854" y="16012"/>
                  </a:cubicBezTo>
                  <a:close/>
                </a:path>
              </a:pathLst>
            </a:custGeom>
            <a:solidFill>
              <a:srgbClr val="FDB42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3744140" y="3222619"/>
              <a:ext cx="592285" cy="575794"/>
            </a:xfrm>
            <a:custGeom>
              <a:rect b="b" l="l" r="r" t="t"/>
              <a:pathLst>
                <a:path extrusionOk="0" h="28700" w="29522">
                  <a:moveTo>
                    <a:pt x="14545" y="679"/>
                  </a:moveTo>
                  <a:cubicBezTo>
                    <a:pt x="14911" y="679"/>
                    <a:pt x="15278" y="679"/>
                    <a:pt x="15612" y="712"/>
                  </a:cubicBezTo>
                  <a:cubicBezTo>
                    <a:pt x="23117" y="1346"/>
                    <a:pt x="28755" y="7918"/>
                    <a:pt x="28188" y="15390"/>
                  </a:cubicBezTo>
                  <a:cubicBezTo>
                    <a:pt x="27887" y="19026"/>
                    <a:pt x="26220" y="22328"/>
                    <a:pt x="23418" y="24696"/>
                  </a:cubicBezTo>
                  <a:cubicBezTo>
                    <a:pt x="20971" y="26815"/>
                    <a:pt x="17856" y="27946"/>
                    <a:pt x="14648" y="27946"/>
                  </a:cubicBezTo>
                  <a:cubicBezTo>
                    <a:pt x="14270" y="27946"/>
                    <a:pt x="13890" y="27930"/>
                    <a:pt x="13510" y="27899"/>
                  </a:cubicBezTo>
                  <a:cubicBezTo>
                    <a:pt x="9875" y="27598"/>
                    <a:pt x="6572" y="25930"/>
                    <a:pt x="4204" y="23162"/>
                  </a:cubicBezTo>
                  <a:cubicBezTo>
                    <a:pt x="1835" y="20393"/>
                    <a:pt x="701" y="16857"/>
                    <a:pt x="1002" y="13221"/>
                  </a:cubicBezTo>
                  <a:cubicBezTo>
                    <a:pt x="1268" y="9585"/>
                    <a:pt x="2936" y="6316"/>
                    <a:pt x="5738" y="3915"/>
                  </a:cubicBezTo>
                  <a:cubicBezTo>
                    <a:pt x="8240" y="1780"/>
                    <a:pt x="11342" y="679"/>
                    <a:pt x="14545" y="679"/>
                  </a:cubicBezTo>
                  <a:close/>
                  <a:moveTo>
                    <a:pt x="14578" y="1"/>
                  </a:moveTo>
                  <a:cubicBezTo>
                    <a:pt x="11146" y="1"/>
                    <a:pt x="7856" y="1220"/>
                    <a:pt x="5271" y="3414"/>
                  </a:cubicBezTo>
                  <a:cubicBezTo>
                    <a:pt x="2369" y="5916"/>
                    <a:pt x="601" y="9385"/>
                    <a:pt x="268" y="13221"/>
                  </a:cubicBezTo>
                  <a:cubicBezTo>
                    <a:pt x="1" y="17057"/>
                    <a:pt x="1202" y="20760"/>
                    <a:pt x="3670" y="23662"/>
                  </a:cubicBezTo>
                  <a:cubicBezTo>
                    <a:pt x="6172" y="26564"/>
                    <a:pt x="9608" y="28332"/>
                    <a:pt x="13444" y="28666"/>
                  </a:cubicBezTo>
                  <a:cubicBezTo>
                    <a:pt x="13844" y="28699"/>
                    <a:pt x="14244" y="28699"/>
                    <a:pt x="14611" y="28699"/>
                  </a:cubicBezTo>
                  <a:cubicBezTo>
                    <a:pt x="18047" y="28699"/>
                    <a:pt x="21283" y="27498"/>
                    <a:pt x="23918" y="25263"/>
                  </a:cubicBezTo>
                  <a:cubicBezTo>
                    <a:pt x="26853" y="22762"/>
                    <a:pt x="28588" y="19326"/>
                    <a:pt x="28921" y="15490"/>
                  </a:cubicBezTo>
                  <a:cubicBezTo>
                    <a:pt x="29522" y="7584"/>
                    <a:pt x="23584" y="679"/>
                    <a:pt x="15712" y="45"/>
                  </a:cubicBezTo>
                  <a:cubicBezTo>
                    <a:pt x="15333" y="16"/>
                    <a:pt x="14954" y="1"/>
                    <a:pt x="145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3934875" y="3352684"/>
              <a:ext cx="212843" cy="344674"/>
            </a:xfrm>
            <a:custGeom>
              <a:rect b="b" l="l" r="r" t="t"/>
              <a:pathLst>
                <a:path extrusionOk="0" h="17180" w="10609">
                  <a:moveTo>
                    <a:pt x="4237" y="4437"/>
                  </a:moveTo>
                  <a:lnTo>
                    <a:pt x="4237" y="6939"/>
                  </a:lnTo>
                  <a:cubicBezTo>
                    <a:pt x="3436" y="6705"/>
                    <a:pt x="2903" y="6338"/>
                    <a:pt x="2903" y="5704"/>
                  </a:cubicBezTo>
                  <a:cubicBezTo>
                    <a:pt x="2903" y="5104"/>
                    <a:pt x="3336" y="4604"/>
                    <a:pt x="4237" y="4437"/>
                  </a:cubicBezTo>
                  <a:close/>
                  <a:moveTo>
                    <a:pt x="6072" y="10074"/>
                  </a:moveTo>
                  <a:cubicBezTo>
                    <a:pt x="6872" y="10374"/>
                    <a:pt x="7406" y="10708"/>
                    <a:pt x="7406" y="11342"/>
                  </a:cubicBezTo>
                  <a:cubicBezTo>
                    <a:pt x="7406" y="11909"/>
                    <a:pt x="7039" y="12442"/>
                    <a:pt x="6072" y="12676"/>
                  </a:cubicBezTo>
                  <a:lnTo>
                    <a:pt x="6072" y="10074"/>
                  </a:lnTo>
                  <a:close/>
                  <a:moveTo>
                    <a:pt x="4237" y="0"/>
                  </a:moveTo>
                  <a:lnTo>
                    <a:pt x="4237" y="2035"/>
                  </a:lnTo>
                  <a:cubicBezTo>
                    <a:pt x="1368" y="2369"/>
                    <a:pt x="1" y="4036"/>
                    <a:pt x="1" y="5938"/>
                  </a:cubicBezTo>
                  <a:cubicBezTo>
                    <a:pt x="1" y="8506"/>
                    <a:pt x="2202" y="9207"/>
                    <a:pt x="4237" y="9674"/>
                  </a:cubicBezTo>
                  <a:lnTo>
                    <a:pt x="4237" y="12743"/>
                  </a:lnTo>
                  <a:cubicBezTo>
                    <a:pt x="3336" y="12609"/>
                    <a:pt x="2369" y="12342"/>
                    <a:pt x="1435" y="11775"/>
                  </a:cubicBezTo>
                  <a:lnTo>
                    <a:pt x="534" y="14044"/>
                  </a:lnTo>
                  <a:cubicBezTo>
                    <a:pt x="1535" y="14711"/>
                    <a:pt x="2869" y="15044"/>
                    <a:pt x="4237" y="15178"/>
                  </a:cubicBezTo>
                  <a:lnTo>
                    <a:pt x="4237" y="17179"/>
                  </a:lnTo>
                  <a:lnTo>
                    <a:pt x="6072" y="17179"/>
                  </a:lnTo>
                  <a:lnTo>
                    <a:pt x="6072" y="15111"/>
                  </a:lnTo>
                  <a:cubicBezTo>
                    <a:pt x="8940" y="14777"/>
                    <a:pt x="10375" y="13110"/>
                    <a:pt x="10375" y="11208"/>
                  </a:cubicBezTo>
                  <a:cubicBezTo>
                    <a:pt x="10375" y="8573"/>
                    <a:pt x="8106" y="7906"/>
                    <a:pt x="6072" y="7406"/>
                  </a:cubicBezTo>
                  <a:lnTo>
                    <a:pt x="6072" y="4370"/>
                  </a:lnTo>
                  <a:cubicBezTo>
                    <a:pt x="7406" y="4503"/>
                    <a:pt x="8707" y="5004"/>
                    <a:pt x="9607" y="5671"/>
                  </a:cubicBezTo>
                  <a:lnTo>
                    <a:pt x="10608" y="3436"/>
                  </a:lnTo>
                  <a:cubicBezTo>
                    <a:pt x="9607" y="2669"/>
                    <a:pt x="7873" y="2102"/>
                    <a:pt x="6072" y="2002"/>
                  </a:cubicBezTo>
                  <a:lnTo>
                    <a:pt x="6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3787656" y="3265472"/>
              <a:ext cx="423640" cy="422516"/>
            </a:xfrm>
            <a:custGeom>
              <a:rect b="b" l="l" r="r" t="t"/>
              <a:pathLst>
                <a:path extrusionOk="0" h="21060" w="21116">
                  <a:moveTo>
                    <a:pt x="12342" y="1"/>
                  </a:moveTo>
                  <a:cubicBezTo>
                    <a:pt x="6047" y="1"/>
                    <a:pt x="741" y="4859"/>
                    <a:pt x="267" y="11219"/>
                  </a:cubicBezTo>
                  <a:cubicBezTo>
                    <a:pt x="0" y="15055"/>
                    <a:pt x="1468" y="18591"/>
                    <a:pt x="4070" y="21059"/>
                  </a:cubicBezTo>
                  <a:cubicBezTo>
                    <a:pt x="1701" y="18624"/>
                    <a:pt x="367" y="15255"/>
                    <a:pt x="667" y="11619"/>
                  </a:cubicBezTo>
                  <a:cubicBezTo>
                    <a:pt x="1175" y="5243"/>
                    <a:pt x="6509" y="405"/>
                    <a:pt x="12768" y="405"/>
                  </a:cubicBezTo>
                  <a:cubicBezTo>
                    <a:pt x="13091" y="405"/>
                    <a:pt x="13416" y="418"/>
                    <a:pt x="13743" y="444"/>
                  </a:cubicBezTo>
                  <a:cubicBezTo>
                    <a:pt x="16612" y="678"/>
                    <a:pt x="19180" y="1879"/>
                    <a:pt x="21115" y="3713"/>
                  </a:cubicBezTo>
                  <a:cubicBezTo>
                    <a:pt x="19114" y="1679"/>
                    <a:pt x="16412" y="278"/>
                    <a:pt x="13376" y="44"/>
                  </a:cubicBezTo>
                  <a:cubicBezTo>
                    <a:pt x="13029" y="15"/>
                    <a:pt x="12684" y="1"/>
                    <a:pt x="12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2" name="Google Shape;2162;p26"/>
          <p:cNvSpPr txBox="1"/>
          <p:nvPr/>
        </p:nvSpPr>
        <p:spPr>
          <a:xfrm>
            <a:off x="5805376" y="6436835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"/>
          <p:cNvGrpSpPr/>
          <p:nvPr/>
        </p:nvGrpSpPr>
        <p:grpSpPr>
          <a:xfrm>
            <a:off x="6554767" y="1936934"/>
            <a:ext cx="5637231" cy="5736429"/>
            <a:chOff x="766555" y="617225"/>
            <a:chExt cx="6180270" cy="6289025"/>
          </a:xfrm>
        </p:grpSpPr>
        <p:sp>
          <p:nvSpPr>
            <p:cNvPr id="778" name="Google Shape;778;p3"/>
            <p:cNvSpPr/>
            <p:nvPr/>
          </p:nvSpPr>
          <p:spPr>
            <a:xfrm>
              <a:off x="1427025" y="617225"/>
              <a:ext cx="2949625" cy="3662550"/>
            </a:xfrm>
            <a:custGeom>
              <a:rect b="b" l="l" r="r" t="t"/>
              <a:pathLst>
                <a:path extrusionOk="0" h="146502" w="117985">
                  <a:moveTo>
                    <a:pt x="79463" y="1"/>
                  </a:moveTo>
                  <a:cubicBezTo>
                    <a:pt x="79095" y="1"/>
                    <a:pt x="78722" y="58"/>
                    <a:pt x="78356" y="180"/>
                  </a:cubicBezTo>
                  <a:lnTo>
                    <a:pt x="2903" y="24298"/>
                  </a:lnTo>
                  <a:cubicBezTo>
                    <a:pt x="1035" y="24898"/>
                    <a:pt x="0" y="26899"/>
                    <a:pt x="534" y="28801"/>
                  </a:cubicBezTo>
                  <a:lnTo>
                    <a:pt x="35526" y="143950"/>
                  </a:lnTo>
                  <a:cubicBezTo>
                    <a:pt x="35982" y="145506"/>
                    <a:pt x="37431" y="146501"/>
                    <a:pt x="38970" y="146501"/>
                  </a:cubicBezTo>
                  <a:cubicBezTo>
                    <a:pt x="39344" y="146501"/>
                    <a:pt x="39724" y="146442"/>
                    <a:pt x="40096" y="146318"/>
                  </a:cubicBezTo>
                  <a:lnTo>
                    <a:pt x="115083" y="121801"/>
                  </a:lnTo>
                  <a:cubicBezTo>
                    <a:pt x="116951" y="121200"/>
                    <a:pt x="117985" y="119199"/>
                    <a:pt x="117418" y="117297"/>
                  </a:cubicBezTo>
                  <a:lnTo>
                    <a:pt x="82926" y="2582"/>
                  </a:lnTo>
                  <a:cubicBezTo>
                    <a:pt x="82468" y="1019"/>
                    <a:pt x="81009" y="1"/>
                    <a:pt x="794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393550" y="3766475"/>
              <a:ext cx="573775" cy="191000"/>
            </a:xfrm>
            <a:custGeom>
              <a:rect b="b" l="l" r="r" t="t"/>
              <a:pathLst>
                <a:path extrusionOk="0" fill="none" h="7640" w="22951">
                  <a:moveTo>
                    <a:pt x="0" y="7639"/>
                  </a:moveTo>
                  <a:lnTo>
                    <a:pt x="22950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342675" y="3284450"/>
              <a:ext cx="1578650" cy="523750"/>
            </a:xfrm>
            <a:custGeom>
              <a:rect b="b" l="l" r="r" t="t"/>
              <a:pathLst>
                <a:path extrusionOk="0" fill="none" h="20950" w="63146">
                  <a:moveTo>
                    <a:pt x="1" y="20949"/>
                  </a:moveTo>
                  <a:lnTo>
                    <a:pt x="63146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306825" y="3131025"/>
              <a:ext cx="1577800" cy="523725"/>
            </a:xfrm>
            <a:custGeom>
              <a:rect b="b" l="l" r="r" t="t"/>
              <a:pathLst>
                <a:path extrusionOk="0" fill="none" h="20949" w="63112">
                  <a:moveTo>
                    <a:pt x="0" y="20949"/>
                  </a:moveTo>
                  <a:lnTo>
                    <a:pt x="63112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261775" y="3090150"/>
              <a:ext cx="1262600" cy="418650"/>
            </a:xfrm>
            <a:custGeom>
              <a:rect b="b" l="l" r="r" t="t"/>
              <a:pathLst>
                <a:path extrusionOk="0" fill="none" h="16746" w="50504">
                  <a:moveTo>
                    <a:pt x="1" y="16746"/>
                  </a:moveTo>
                  <a:lnTo>
                    <a:pt x="50504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213425" y="2842475"/>
              <a:ext cx="1577800" cy="523725"/>
            </a:xfrm>
            <a:custGeom>
              <a:rect b="b" l="l" r="r" t="t"/>
              <a:pathLst>
                <a:path extrusionOk="0" fill="none" h="20949" w="63112">
                  <a:moveTo>
                    <a:pt x="0" y="20949"/>
                  </a:moveTo>
                  <a:lnTo>
                    <a:pt x="63112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64225" y="2693200"/>
              <a:ext cx="1576975" cy="523725"/>
            </a:xfrm>
            <a:custGeom>
              <a:rect b="b" l="l" r="r" t="t"/>
              <a:pathLst>
                <a:path extrusionOk="0" fill="none" h="20949" w="63079">
                  <a:moveTo>
                    <a:pt x="0" y="20949"/>
                  </a:moveTo>
                  <a:lnTo>
                    <a:pt x="63079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27525" y="2540600"/>
              <a:ext cx="1576975" cy="524550"/>
            </a:xfrm>
            <a:custGeom>
              <a:rect b="b" l="l" r="r" t="t"/>
              <a:pathLst>
                <a:path extrusionOk="0" fill="none" h="20982" w="63079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081650" y="2502225"/>
              <a:ext cx="1252600" cy="417000"/>
            </a:xfrm>
            <a:custGeom>
              <a:rect b="b" l="l" r="r" t="t"/>
              <a:pathLst>
                <a:path extrusionOk="0" fill="none" h="16680" w="50104">
                  <a:moveTo>
                    <a:pt x="1" y="16679"/>
                  </a:moveTo>
                  <a:lnTo>
                    <a:pt x="50103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043300" y="2222025"/>
              <a:ext cx="1576975" cy="524575"/>
            </a:xfrm>
            <a:custGeom>
              <a:rect b="b" l="l" r="r" t="t"/>
              <a:pathLst>
                <a:path extrusionOk="0" fill="none" h="20983" w="63079">
                  <a:moveTo>
                    <a:pt x="0" y="20982"/>
                  </a:moveTo>
                  <a:lnTo>
                    <a:pt x="63079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993250" y="2072750"/>
              <a:ext cx="1577825" cy="524575"/>
            </a:xfrm>
            <a:custGeom>
              <a:rect b="b" l="l" r="r" t="t"/>
              <a:pathLst>
                <a:path extrusionOk="0" fill="none" h="20983" w="63113">
                  <a:moveTo>
                    <a:pt x="1" y="20983"/>
                  </a:moveTo>
                  <a:lnTo>
                    <a:pt x="63113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956575" y="1920150"/>
              <a:ext cx="1577800" cy="524575"/>
            </a:xfrm>
            <a:custGeom>
              <a:rect b="b" l="l" r="r" t="t"/>
              <a:pathLst>
                <a:path extrusionOk="0" fill="none" h="20983" w="63112">
                  <a:moveTo>
                    <a:pt x="0" y="20982"/>
                  </a:moveTo>
                  <a:lnTo>
                    <a:pt x="63112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1910700" y="1836750"/>
              <a:ext cx="1388525" cy="462025"/>
            </a:xfrm>
            <a:custGeom>
              <a:rect b="b" l="l" r="r" t="t"/>
              <a:pathLst>
                <a:path extrusionOk="0" fill="none" h="18481" w="55541">
                  <a:moveTo>
                    <a:pt x="1" y="18481"/>
                  </a:moveTo>
                  <a:lnTo>
                    <a:pt x="55540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1900700" y="1604925"/>
              <a:ext cx="1578650" cy="523725"/>
            </a:xfrm>
            <a:custGeom>
              <a:rect b="b" l="l" r="r" t="t"/>
              <a:pathLst>
                <a:path extrusionOk="0" fill="none" h="20949" w="63146">
                  <a:moveTo>
                    <a:pt x="0" y="20949"/>
                  </a:moveTo>
                  <a:lnTo>
                    <a:pt x="63145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1852325" y="1454825"/>
              <a:ext cx="1576975" cy="524550"/>
            </a:xfrm>
            <a:custGeom>
              <a:rect b="b" l="l" r="r" t="t"/>
              <a:pathLst>
                <a:path extrusionOk="0" fill="none" h="20982" w="63079">
                  <a:moveTo>
                    <a:pt x="1" y="20982"/>
                  </a:moveTo>
                  <a:lnTo>
                    <a:pt x="63079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1815625" y="1302200"/>
              <a:ext cx="1577000" cy="524575"/>
            </a:xfrm>
            <a:custGeom>
              <a:rect b="b" l="l" r="r" t="t"/>
              <a:pathLst>
                <a:path extrusionOk="0" fill="none" h="20983" w="63080">
                  <a:moveTo>
                    <a:pt x="1" y="20982"/>
                  </a:moveTo>
                  <a:lnTo>
                    <a:pt x="63079" y="1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69775" y="1156275"/>
              <a:ext cx="1576975" cy="524550"/>
            </a:xfrm>
            <a:custGeom>
              <a:rect b="b" l="l" r="r" t="t"/>
              <a:pathLst>
                <a:path extrusionOk="0" fill="none" h="20982" w="63079">
                  <a:moveTo>
                    <a:pt x="0" y="20982"/>
                  </a:moveTo>
                  <a:lnTo>
                    <a:pt x="63079" y="0"/>
                  </a:lnTo>
                </a:path>
              </a:pathLst>
            </a:custGeom>
            <a:noFill/>
            <a:ln cap="flat" cmpd="sng" w="20850">
              <a:solidFill>
                <a:srgbClr val="8FB3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378650" y="1115925"/>
              <a:ext cx="1405200" cy="1392775"/>
            </a:xfrm>
            <a:custGeom>
              <a:rect b="b" l="l" r="r" t="t"/>
              <a:pathLst>
                <a:path extrusionOk="0" h="55711" w="56208">
                  <a:moveTo>
                    <a:pt x="35072" y="1"/>
                  </a:moveTo>
                  <a:cubicBezTo>
                    <a:pt x="34495" y="1"/>
                    <a:pt x="33910" y="133"/>
                    <a:pt x="33358" y="413"/>
                  </a:cubicBezTo>
                  <a:lnTo>
                    <a:pt x="2636" y="15925"/>
                  </a:lnTo>
                  <a:cubicBezTo>
                    <a:pt x="801" y="16859"/>
                    <a:pt x="1" y="19093"/>
                    <a:pt x="835" y="20961"/>
                  </a:cubicBezTo>
                  <a:lnTo>
                    <a:pt x="16446" y="53551"/>
                  </a:lnTo>
                  <a:cubicBezTo>
                    <a:pt x="17109" y="54902"/>
                    <a:pt x="18495" y="55710"/>
                    <a:pt x="19925" y="55710"/>
                  </a:cubicBezTo>
                  <a:cubicBezTo>
                    <a:pt x="20438" y="55710"/>
                    <a:pt x="20956" y="55606"/>
                    <a:pt x="21449" y="55386"/>
                  </a:cubicBezTo>
                  <a:lnTo>
                    <a:pt x="53372" y="41276"/>
                  </a:lnTo>
                  <a:cubicBezTo>
                    <a:pt x="55374" y="40409"/>
                    <a:pt x="56208" y="38074"/>
                    <a:pt x="55274" y="36106"/>
                  </a:cubicBezTo>
                  <a:lnTo>
                    <a:pt x="38495" y="2115"/>
                  </a:lnTo>
                  <a:cubicBezTo>
                    <a:pt x="37832" y="789"/>
                    <a:pt x="36480" y="1"/>
                    <a:pt x="35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575475" y="1016175"/>
              <a:ext cx="300225" cy="540400"/>
            </a:xfrm>
            <a:custGeom>
              <a:rect b="b" l="l" r="r" t="t"/>
              <a:pathLst>
                <a:path extrusionOk="0" fill="none" h="21616" w="12009">
                  <a:moveTo>
                    <a:pt x="767" y="7105"/>
                  </a:moveTo>
                  <a:lnTo>
                    <a:pt x="467" y="5671"/>
                  </a:lnTo>
                  <a:cubicBezTo>
                    <a:pt x="0" y="3236"/>
                    <a:pt x="1568" y="901"/>
                    <a:pt x="3970" y="434"/>
                  </a:cubicBezTo>
                  <a:lnTo>
                    <a:pt x="3970" y="434"/>
                  </a:lnTo>
                  <a:cubicBezTo>
                    <a:pt x="6405" y="0"/>
                    <a:pt x="8740" y="1535"/>
                    <a:pt x="9173" y="3936"/>
                  </a:cubicBezTo>
                  <a:lnTo>
                    <a:pt x="11575" y="15945"/>
                  </a:lnTo>
                  <a:cubicBezTo>
                    <a:pt x="12009" y="18380"/>
                    <a:pt x="10474" y="20715"/>
                    <a:pt x="8072" y="21182"/>
                  </a:cubicBezTo>
                  <a:lnTo>
                    <a:pt x="8072" y="21182"/>
                  </a:lnTo>
                  <a:cubicBezTo>
                    <a:pt x="5637" y="21616"/>
                    <a:pt x="3302" y="20081"/>
                    <a:pt x="2835" y="17680"/>
                  </a:cubicBezTo>
                  <a:lnTo>
                    <a:pt x="2302" y="14778"/>
                  </a:lnTo>
                </a:path>
              </a:pathLst>
            </a:custGeom>
            <a:noFill/>
            <a:ln cap="flat" cmpd="sng" w="4170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613825" y="1455650"/>
              <a:ext cx="693850" cy="316075"/>
            </a:xfrm>
            <a:custGeom>
              <a:rect b="b" l="l" r="r" t="t"/>
              <a:pathLst>
                <a:path extrusionOk="0" fill="none" h="12643" w="27754">
                  <a:moveTo>
                    <a:pt x="0" y="12643"/>
                  </a:moveTo>
                  <a:cubicBezTo>
                    <a:pt x="0" y="12009"/>
                    <a:pt x="334" y="10108"/>
                    <a:pt x="734" y="10475"/>
                  </a:cubicBezTo>
                  <a:cubicBezTo>
                    <a:pt x="1168" y="10842"/>
                    <a:pt x="2369" y="10708"/>
                    <a:pt x="4537" y="10441"/>
                  </a:cubicBezTo>
                  <a:cubicBezTo>
                    <a:pt x="6705" y="10141"/>
                    <a:pt x="7739" y="10341"/>
                    <a:pt x="9207" y="9174"/>
                  </a:cubicBezTo>
                  <a:cubicBezTo>
                    <a:pt x="10675" y="8006"/>
                    <a:pt x="10041" y="7106"/>
                    <a:pt x="11909" y="7506"/>
                  </a:cubicBezTo>
                  <a:cubicBezTo>
                    <a:pt x="13777" y="7940"/>
                    <a:pt x="14844" y="7839"/>
                    <a:pt x="16846" y="6272"/>
                  </a:cubicBezTo>
                  <a:cubicBezTo>
                    <a:pt x="18847" y="4671"/>
                    <a:pt x="17446" y="3770"/>
                    <a:pt x="19848" y="3703"/>
                  </a:cubicBezTo>
                  <a:cubicBezTo>
                    <a:pt x="22250" y="3670"/>
                    <a:pt x="24218" y="2302"/>
                    <a:pt x="24218" y="2302"/>
                  </a:cubicBezTo>
                  <a:cubicBezTo>
                    <a:pt x="24218" y="2302"/>
                    <a:pt x="27353" y="834"/>
                    <a:pt x="27754" y="1"/>
                  </a:cubicBez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626325" y="1639950"/>
              <a:ext cx="618800" cy="222675"/>
            </a:xfrm>
            <a:custGeom>
              <a:rect b="b" l="l" r="r" t="t"/>
              <a:pathLst>
                <a:path extrusionOk="0" fill="none" h="8907" w="24752">
                  <a:moveTo>
                    <a:pt x="1936" y="8740"/>
                  </a:moveTo>
                  <a:cubicBezTo>
                    <a:pt x="1936" y="8740"/>
                    <a:pt x="1" y="6505"/>
                    <a:pt x="2769" y="7406"/>
                  </a:cubicBezTo>
                  <a:cubicBezTo>
                    <a:pt x="5571" y="8306"/>
                    <a:pt x="6005" y="8907"/>
                    <a:pt x="5905" y="7172"/>
                  </a:cubicBezTo>
                  <a:cubicBezTo>
                    <a:pt x="5838" y="5471"/>
                    <a:pt x="7506" y="6505"/>
                    <a:pt x="9107" y="6438"/>
                  </a:cubicBezTo>
                  <a:cubicBezTo>
                    <a:pt x="10708" y="6338"/>
                    <a:pt x="9941" y="5738"/>
                    <a:pt x="12243" y="5271"/>
                  </a:cubicBezTo>
                  <a:cubicBezTo>
                    <a:pt x="14545" y="4771"/>
                    <a:pt x="13410" y="4304"/>
                    <a:pt x="16613" y="4304"/>
                  </a:cubicBezTo>
                  <a:cubicBezTo>
                    <a:pt x="19848" y="4304"/>
                    <a:pt x="19948" y="4237"/>
                    <a:pt x="21716" y="2502"/>
                  </a:cubicBezTo>
                  <a:cubicBezTo>
                    <a:pt x="23451" y="768"/>
                    <a:pt x="24118" y="0"/>
                    <a:pt x="24752" y="334"/>
                  </a:cubicBez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726400" y="1802575"/>
              <a:ext cx="487875" cy="144275"/>
            </a:xfrm>
            <a:custGeom>
              <a:rect b="b" l="l" r="r" t="t"/>
              <a:pathLst>
                <a:path extrusionOk="0" fill="none" h="5771" w="19515">
                  <a:moveTo>
                    <a:pt x="1" y="5771"/>
                  </a:moveTo>
                  <a:cubicBezTo>
                    <a:pt x="368" y="5671"/>
                    <a:pt x="5605" y="3803"/>
                    <a:pt x="5605" y="3803"/>
                  </a:cubicBezTo>
                  <a:lnTo>
                    <a:pt x="9040" y="3603"/>
                  </a:lnTo>
                  <a:cubicBezTo>
                    <a:pt x="9040" y="3603"/>
                    <a:pt x="9274" y="1501"/>
                    <a:pt x="12610" y="1601"/>
                  </a:cubicBezTo>
                  <a:cubicBezTo>
                    <a:pt x="15945" y="1668"/>
                    <a:pt x="16179" y="1668"/>
                    <a:pt x="17847" y="834"/>
                  </a:cubicBezTo>
                  <a:lnTo>
                    <a:pt x="19515" y="0"/>
                  </a:lnTo>
                </a:path>
              </a:pathLst>
            </a:custGeom>
            <a:noFill/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1125150" y="2995925"/>
              <a:ext cx="2179575" cy="3244000"/>
            </a:xfrm>
            <a:custGeom>
              <a:rect b="b" l="l" r="r" t="t"/>
              <a:pathLst>
                <a:path extrusionOk="0" h="129760" w="87183">
                  <a:moveTo>
                    <a:pt x="61245" y="23767"/>
                  </a:moveTo>
                  <a:cubicBezTo>
                    <a:pt x="63329" y="23767"/>
                    <a:pt x="65027" y="28158"/>
                    <a:pt x="67849" y="29555"/>
                  </a:cubicBezTo>
                  <a:cubicBezTo>
                    <a:pt x="67782" y="29622"/>
                    <a:pt x="67715" y="29688"/>
                    <a:pt x="67715" y="29688"/>
                  </a:cubicBezTo>
                  <a:cubicBezTo>
                    <a:pt x="67715" y="29688"/>
                    <a:pt x="63846" y="30322"/>
                    <a:pt x="62511" y="32457"/>
                  </a:cubicBezTo>
                  <a:cubicBezTo>
                    <a:pt x="62511" y="32457"/>
                    <a:pt x="60176" y="32590"/>
                    <a:pt x="58509" y="33791"/>
                  </a:cubicBezTo>
                  <a:cubicBezTo>
                    <a:pt x="58509" y="33791"/>
                    <a:pt x="56240" y="32624"/>
                    <a:pt x="54139" y="30656"/>
                  </a:cubicBezTo>
                  <a:cubicBezTo>
                    <a:pt x="53972" y="30489"/>
                    <a:pt x="53772" y="30322"/>
                    <a:pt x="53538" y="30155"/>
                  </a:cubicBezTo>
                  <a:cubicBezTo>
                    <a:pt x="56140" y="28087"/>
                    <a:pt x="58609" y="25519"/>
                    <a:pt x="59976" y="24318"/>
                  </a:cubicBezTo>
                  <a:cubicBezTo>
                    <a:pt x="60421" y="23933"/>
                    <a:pt x="60840" y="23767"/>
                    <a:pt x="61245" y="23767"/>
                  </a:cubicBezTo>
                  <a:close/>
                  <a:moveTo>
                    <a:pt x="56707" y="0"/>
                  </a:moveTo>
                  <a:cubicBezTo>
                    <a:pt x="48668" y="0"/>
                    <a:pt x="32323" y="12342"/>
                    <a:pt x="30589" y="15645"/>
                  </a:cubicBezTo>
                  <a:cubicBezTo>
                    <a:pt x="28821" y="18947"/>
                    <a:pt x="26186" y="26953"/>
                    <a:pt x="24017" y="35492"/>
                  </a:cubicBezTo>
                  <a:cubicBezTo>
                    <a:pt x="21849" y="44032"/>
                    <a:pt x="21349" y="52871"/>
                    <a:pt x="19948" y="57208"/>
                  </a:cubicBezTo>
                  <a:cubicBezTo>
                    <a:pt x="18513" y="61544"/>
                    <a:pt x="16579" y="66448"/>
                    <a:pt x="11942" y="77022"/>
                  </a:cubicBezTo>
                  <a:cubicBezTo>
                    <a:pt x="9340" y="82926"/>
                    <a:pt x="4136" y="96670"/>
                    <a:pt x="0" y="107811"/>
                  </a:cubicBezTo>
                  <a:lnTo>
                    <a:pt x="0" y="129760"/>
                  </a:lnTo>
                  <a:lnTo>
                    <a:pt x="31356" y="129760"/>
                  </a:lnTo>
                  <a:cubicBezTo>
                    <a:pt x="33124" y="116017"/>
                    <a:pt x="38461" y="75921"/>
                    <a:pt x="41463" y="68850"/>
                  </a:cubicBezTo>
                  <a:cubicBezTo>
                    <a:pt x="44532" y="61644"/>
                    <a:pt x="47534" y="60110"/>
                    <a:pt x="50937" y="58375"/>
                  </a:cubicBezTo>
                  <a:cubicBezTo>
                    <a:pt x="51537" y="58109"/>
                    <a:pt x="52171" y="57775"/>
                    <a:pt x="52805" y="57375"/>
                  </a:cubicBezTo>
                  <a:cubicBezTo>
                    <a:pt x="52938" y="57308"/>
                    <a:pt x="53038" y="57275"/>
                    <a:pt x="53171" y="57175"/>
                  </a:cubicBezTo>
                  <a:cubicBezTo>
                    <a:pt x="53272" y="57141"/>
                    <a:pt x="53305" y="57108"/>
                    <a:pt x="53372" y="57041"/>
                  </a:cubicBezTo>
                  <a:cubicBezTo>
                    <a:pt x="53472" y="57008"/>
                    <a:pt x="53505" y="56974"/>
                    <a:pt x="53605" y="56941"/>
                  </a:cubicBezTo>
                  <a:cubicBezTo>
                    <a:pt x="53705" y="56841"/>
                    <a:pt x="53805" y="56808"/>
                    <a:pt x="53939" y="56708"/>
                  </a:cubicBezTo>
                  <a:cubicBezTo>
                    <a:pt x="53972" y="56708"/>
                    <a:pt x="54005" y="56674"/>
                    <a:pt x="54005" y="56674"/>
                  </a:cubicBezTo>
                  <a:cubicBezTo>
                    <a:pt x="54139" y="56607"/>
                    <a:pt x="54272" y="56507"/>
                    <a:pt x="54439" y="56441"/>
                  </a:cubicBezTo>
                  <a:lnTo>
                    <a:pt x="54472" y="56374"/>
                  </a:lnTo>
                  <a:cubicBezTo>
                    <a:pt x="54639" y="56307"/>
                    <a:pt x="54773" y="56207"/>
                    <a:pt x="54939" y="56107"/>
                  </a:cubicBezTo>
                  <a:cubicBezTo>
                    <a:pt x="56774" y="54973"/>
                    <a:pt x="59042" y="53439"/>
                    <a:pt x="61377" y="51637"/>
                  </a:cubicBezTo>
                  <a:cubicBezTo>
                    <a:pt x="65013" y="48835"/>
                    <a:pt x="68683" y="45333"/>
                    <a:pt x="70884" y="41497"/>
                  </a:cubicBezTo>
                  <a:cubicBezTo>
                    <a:pt x="74420" y="35459"/>
                    <a:pt x="77022" y="36593"/>
                    <a:pt x="78690" y="33658"/>
                  </a:cubicBezTo>
                  <a:cubicBezTo>
                    <a:pt x="80524" y="31790"/>
                    <a:pt x="80991" y="30122"/>
                    <a:pt x="85094" y="27754"/>
                  </a:cubicBezTo>
                  <a:cubicBezTo>
                    <a:pt x="87182" y="26710"/>
                    <a:pt x="85296" y="22599"/>
                    <a:pt x="80939" y="22599"/>
                  </a:cubicBezTo>
                  <a:cubicBezTo>
                    <a:pt x="80423" y="22599"/>
                    <a:pt x="79873" y="22656"/>
                    <a:pt x="79290" y="22783"/>
                  </a:cubicBezTo>
                  <a:cubicBezTo>
                    <a:pt x="77622" y="23150"/>
                    <a:pt x="76155" y="23651"/>
                    <a:pt x="74854" y="24251"/>
                  </a:cubicBezTo>
                  <a:cubicBezTo>
                    <a:pt x="73786" y="23917"/>
                    <a:pt x="72085" y="22817"/>
                    <a:pt x="70317" y="21482"/>
                  </a:cubicBezTo>
                  <a:cubicBezTo>
                    <a:pt x="71918" y="20815"/>
                    <a:pt x="73486" y="19481"/>
                    <a:pt x="74353" y="18313"/>
                  </a:cubicBezTo>
                  <a:cubicBezTo>
                    <a:pt x="75754" y="18013"/>
                    <a:pt x="76955" y="17179"/>
                    <a:pt x="77155" y="15411"/>
                  </a:cubicBezTo>
                  <a:cubicBezTo>
                    <a:pt x="77155" y="15411"/>
                    <a:pt x="70884" y="12142"/>
                    <a:pt x="69383" y="10474"/>
                  </a:cubicBezTo>
                  <a:cubicBezTo>
                    <a:pt x="67915" y="8807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212529">
                <a:alpha val="3960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609525" y="3560875"/>
              <a:ext cx="695375" cy="763525"/>
            </a:xfrm>
            <a:custGeom>
              <a:rect b="b" l="l" r="r" t="t"/>
              <a:pathLst>
                <a:path extrusionOk="0" h="30541" w="27815">
                  <a:moveTo>
                    <a:pt x="21563" y="1"/>
                  </a:moveTo>
                  <a:cubicBezTo>
                    <a:pt x="21047" y="1"/>
                    <a:pt x="20497" y="58"/>
                    <a:pt x="19915" y="185"/>
                  </a:cubicBezTo>
                  <a:cubicBezTo>
                    <a:pt x="18247" y="552"/>
                    <a:pt x="16780" y="1053"/>
                    <a:pt x="15479" y="1653"/>
                  </a:cubicBezTo>
                  <a:cubicBezTo>
                    <a:pt x="14811" y="1453"/>
                    <a:pt x="13978" y="986"/>
                    <a:pt x="13044" y="352"/>
                  </a:cubicBezTo>
                  <a:cubicBezTo>
                    <a:pt x="12276" y="986"/>
                    <a:pt x="11542" y="1586"/>
                    <a:pt x="10742" y="2187"/>
                  </a:cubicBezTo>
                  <a:cubicBezTo>
                    <a:pt x="9374" y="3221"/>
                    <a:pt x="7806" y="4355"/>
                    <a:pt x="6105" y="4989"/>
                  </a:cubicBezTo>
                  <a:cubicBezTo>
                    <a:pt x="6806" y="5756"/>
                    <a:pt x="7606" y="6523"/>
                    <a:pt x="8474" y="6923"/>
                  </a:cubicBezTo>
                  <a:cubicBezTo>
                    <a:pt x="8407" y="7024"/>
                    <a:pt x="8340" y="7090"/>
                    <a:pt x="8340" y="7090"/>
                  </a:cubicBezTo>
                  <a:cubicBezTo>
                    <a:pt x="8340" y="7090"/>
                    <a:pt x="4437" y="7724"/>
                    <a:pt x="3103" y="9859"/>
                  </a:cubicBezTo>
                  <a:cubicBezTo>
                    <a:pt x="3103" y="9859"/>
                    <a:pt x="1502" y="9926"/>
                    <a:pt x="1" y="10659"/>
                  </a:cubicBezTo>
                  <a:lnTo>
                    <a:pt x="1" y="21867"/>
                  </a:lnTo>
                  <a:lnTo>
                    <a:pt x="201" y="21867"/>
                  </a:lnTo>
                  <a:lnTo>
                    <a:pt x="201" y="30540"/>
                  </a:lnTo>
                  <a:cubicBezTo>
                    <a:pt x="801" y="30073"/>
                    <a:pt x="1435" y="29640"/>
                    <a:pt x="2102" y="29139"/>
                  </a:cubicBezTo>
                  <a:cubicBezTo>
                    <a:pt x="5738" y="26337"/>
                    <a:pt x="9408" y="22835"/>
                    <a:pt x="11609" y="18999"/>
                  </a:cubicBezTo>
                  <a:cubicBezTo>
                    <a:pt x="15112" y="12961"/>
                    <a:pt x="17747" y="14062"/>
                    <a:pt x="19415" y="11160"/>
                  </a:cubicBezTo>
                  <a:cubicBezTo>
                    <a:pt x="21249" y="9292"/>
                    <a:pt x="21716" y="7624"/>
                    <a:pt x="25786" y="5222"/>
                  </a:cubicBezTo>
                  <a:cubicBezTo>
                    <a:pt x="27814" y="4119"/>
                    <a:pt x="25922" y="1"/>
                    <a:pt x="215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06675" y="3018450"/>
              <a:ext cx="894500" cy="701775"/>
            </a:xfrm>
            <a:custGeom>
              <a:rect b="b" l="l" r="r" t="t"/>
              <a:pathLst>
                <a:path extrusionOk="0" h="28071" w="35780">
                  <a:moveTo>
                    <a:pt x="18185" y="0"/>
                  </a:moveTo>
                  <a:cubicBezTo>
                    <a:pt x="13912" y="0"/>
                    <a:pt x="5856" y="5067"/>
                    <a:pt x="3503" y="8406"/>
                  </a:cubicBezTo>
                  <a:cubicBezTo>
                    <a:pt x="3503" y="8406"/>
                    <a:pt x="1" y="17212"/>
                    <a:pt x="3503" y="19414"/>
                  </a:cubicBezTo>
                  <a:cubicBezTo>
                    <a:pt x="2736" y="22216"/>
                    <a:pt x="2102" y="26319"/>
                    <a:pt x="4370" y="27720"/>
                  </a:cubicBezTo>
                  <a:cubicBezTo>
                    <a:pt x="4760" y="27961"/>
                    <a:pt x="5198" y="28070"/>
                    <a:pt x="5672" y="28070"/>
                  </a:cubicBezTo>
                  <a:cubicBezTo>
                    <a:pt x="9464" y="28070"/>
                    <a:pt x="15601" y="21100"/>
                    <a:pt x="18180" y="18847"/>
                  </a:cubicBezTo>
                  <a:cubicBezTo>
                    <a:pt x="18632" y="18438"/>
                    <a:pt x="19056" y="18262"/>
                    <a:pt x="19464" y="18262"/>
                  </a:cubicBezTo>
                  <a:cubicBezTo>
                    <a:pt x="21616" y="18262"/>
                    <a:pt x="23329" y="23150"/>
                    <a:pt x="26386" y="24384"/>
                  </a:cubicBezTo>
                  <a:cubicBezTo>
                    <a:pt x="26724" y="24517"/>
                    <a:pt x="27082" y="24578"/>
                    <a:pt x="27451" y="24578"/>
                  </a:cubicBezTo>
                  <a:cubicBezTo>
                    <a:pt x="31060" y="24578"/>
                    <a:pt x="35779" y="18813"/>
                    <a:pt x="33691" y="18813"/>
                  </a:cubicBezTo>
                  <a:cubicBezTo>
                    <a:pt x="32691" y="18813"/>
                    <a:pt x="30622" y="17512"/>
                    <a:pt x="28454" y="15811"/>
                  </a:cubicBezTo>
                  <a:cubicBezTo>
                    <a:pt x="31590" y="14477"/>
                    <a:pt x="34525" y="10507"/>
                    <a:pt x="32824" y="10507"/>
                  </a:cubicBezTo>
                  <a:cubicBezTo>
                    <a:pt x="30522" y="10507"/>
                    <a:pt x="22984" y="3869"/>
                    <a:pt x="20348" y="801"/>
                  </a:cubicBezTo>
                  <a:cubicBezTo>
                    <a:pt x="19875" y="243"/>
                    <a:pt x="19121" y="0"/>
                    <a:pt x="18185" y="0"/>
                  </a:cubicBez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061775" y="2858325"/>
              <a:ext cx="1929725" cy="3358250"/>
            </a:xfrm>
            <a:custGeom>
              <a:rect b="b" l="l" r="r" t="t"/>
              <a:pathLst>
                <a:path extrusionOk="0" h="134330" w="77189">
                  <a:moveTo>
                    <a:pt x="56707" y="0"/>
                  </a:moveTo>
                  <a:cubicBezTo>
                    <a:pt x="48668" y="0"/>
                    <a:pt x="32323" y="12776"/>
                    <a:pt x="30555" y="16212"/>
                  </a:cubicBezTo>
                  <a:cubicBezTo>
                    <a:pt x="28821" y="19614"/>
                    <a:pt x="26185" y="27887"/>
                    <a:pt x="24017" y="36727"/>
                  </a:cubicBezTo>
                  <a:cubicBezTo>
                    <a:pt x="21849" y="45566"/>
                    <a:pt x="21349" y="54740"/>
                    <a:pt x="19948" y="59176"/>
                  </a:cubicBezTo>
                  <a:cubicBezTo>
                    <a:pt x="18513" y="63679"/>
                    <a:pt x="16545" y="68716"/>
                    <a:pt x="11942" y="79691"/>
                  </a:cubicBezTo>
                  <a:cubicBezTo>
                    <a:pt x="9340" y="85795"/>
                    <a:pt x="4136" y="100039"/>
                    <a:pt x="0" y="111547"/>
                  </a:cubicBezTo>
                  <a:lnTo>
                    <a:pt x="0" y="134330"/>
                  </a:lnTo>
                  <a:lnTo>
                    <a:pt x="31356" y="134330"/>
                  </a:lnTo>
                  <a:cubicBezTo>
                    <a:pt x="33124" y="120053"/>
                    <a:pt x="38461" y="78590"/>
                    <a:pt x="41463" y="71285"/>
                  </a:cubicBezTo>
                  <a:cubicBezTo>
                    <a:pt x="44532" y="63813"/>
                    <a:pt x="47534" y="62178"/>
                    <a:pt x="50936" y="60444"/>
                  </a:cubicBezTo>
                  <a:cubicBezTo>
                    <a:pt x="53371" y="50837"/>
                    <a:pt x="53371" y="46133"/>
                    <a:pt x="54139" y="31690"/>
                  </a:cubicBezTo>
                  <a:cubicBezTo>
                    <a:pt x="52704" y="30322"/>
                    <a:pt x="49035" y="28254"/>
                    <a:pt x="48668" y="26219"/>
                  </a:cubicBezTo>
                  <a:cubicBezTo>
                    <a:pt x="47701" y="21216"/>
                    <a:pt x="45299" y="16879"/>
                    <a:pt x="55373" y="10942"/>
                  </a:cubicBezTo>
                  <a:cubicBezTo>
                    <a:pt x="55373" y="10942"/>
                    <a:pt x="62358" y="15387"/>
                    <a:pt x="64774" y="15387"/>
                  </a:cubicBezTo>
                  <a:cubicBezTo>
                    <a:pt x="64834" y="15387"/>
                    <a:pt x="64892" y="15384"/>
                    <a:pt x="64946" y="15378"/>
                  </a:cubicBezTo>
                  <a:cubicBezTo>
                    <a:pt x="64946" y="15378"/>
                    <a:pt x="68516" y="17913"/>
                    <a:pt x="70183" y="18580"/>
                  </a:cubicBezTo>
                  <a:cubicBezTo>
                    <a:pt x="70794" y="18824"/>
                    <a:pt x="71828" y="19055"/>
                    <a:pt x="72919" y="19055"/>
                  </a:cubicBezTo>
                  <a:cubicBezTo>
                    <a:pt x="74810" y="19055"/>
                    <a:pt x="76871" y="18362"/>
                    <a:pt x="77188" y="15845"/>
                  </a:cubicBezTo>
                  <a:lnTo>
                    <a:pt x="77188" y="15845"/>
                  </a:lnTo>
                  <a:cubicBezTo>
                    <a:pt x="77188" y="15846"/>
                    <a:pt x="77186" y="15847"/>
                    <a:pt x="77183" y="15847"/>
                  </a:cubicBezTo>
                  <a:cubicBezTo>
                    <a:pt x="76973" y="15847"/>
                    <a:pt x="70862" y="12551"/>
                    <a:pt x="69383" y="10841"/>
                  </a:cubicBezTo>
                  <a:cubicBezTo>
                    <a:pt x="67882" y="9140"/>
                    <a:pt x="59309" y="0"/>
                    <a:pt x="56707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615375" y="1441475"/>
              <a:ext cx="2363375" cy="3357425"/>
            </a:xfrm>
            <a:custGeom>
              <a:rect b="b" l="l" r="r" t="t"/>
              <a:pathLst>
                <a:path extrusionOk="0" h="134297" w="94535">
                  <a:moveTo>
                    <a:pt x="5905" y="0"/>
                  </a:moveTo>
                  <a:cubicBezTo>
                    <a:pt x="2669" y="0"/>
                    <a:pt x="0" y="2602"/>
                    <a:pt x="0" y="5905"/>
                  </a:cubicBezTo>
                  <a:lnTo>
                    <a:pt x="0" y="128359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26"/>
                  </a:cubicBezTo>
                  <a:lnTo>
                    <a:pt x="94535" y="5905"/>
                  </a:lnTo>
                  <a:cubicBezTo>
                    <a:pt x="94535" y="2669"/>
                    <a:pt x="91899" y="0"/>
                    <a:pt x="885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615375" y="1376425"/>
              <a:ext cx="2363375" cy="3357425"/>
            </a:xfrm>
            <a:custGeom>
              <a:rect b="b" l="l" r="r" t="t"/>
              <a:pathLst>
                <a:path extrusionOk="0" h="134297" w="94535">
                  <a:moveTo>
                    <a:pt x="5905" y="1"/>
                  </a:moveTo>
                  <a:cubicBezTo>
                    <a:pt x="2669" y="1"/>
                    <a:pt x="0" y="2636"/>
                    <a:pt x="0" y="5938"/>
                  </a:cubicBezTo>
                  <a:lnTo>
                    <a:pt x="0" y="128393"/>
                  </a:lnTo>
                  <a:cubicBezTo>
                    <a:pt x="0" y="131628"/>
                    <a:pt x="2636" y="134297"/>
                    <a:pt x="5905" y="134297"/>
                  </a:cubicBezTo>
                  <a:lnTo>
                    <a:pt x="88597" y="134297"/>
                  </a:lnTo>
                  <a:cubicBezTo>
                    <a:pt x="91866" y="134297"/>
                    <a:pt x="94535" y="131628"/>
                    <a:pt x="94535" y="128359"/>
                  </a:cubicBezTo>
                  <a:lnTo>
                    <a:pt x="94535" y="5938"/>
                  </a:lnTo>
                  <a:cubicBezTo>
                    <a:pt x="94535" y="2669"/>
                    <a:pt x="91899" y="1"/>
                    <a:pt x="88597" y="1"/>
                  </a:cubicBezTo>
                  <a:close/>
                </a:path>
              </a:pathLst>
            </a:custGeom>
            <a:solidFill>
              <a:srgbClr val="1D0D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752125" y="1498175"/>
              <a:ext cx="2089850" cy="3114750"/>
            </a:xfrm>
            <a:custGeom>
              <a:rect b="b" l="l" r="r" t="t"/>
              <a:pathLst>
                <a:path extrusionOk="0" h="124590" w="83594">
                  <a:moveTo>
                    <a:pt x="1" y="1"/>
                  </a:moveTo>
                  <a:lnTo>
                    <a:pt x="1" y="124590"/>
                  </a:lnTo>
                  <a:lnTo>
                    <a:pt x="83594" y="124590"/>
                  </a:lnTo>
                  <a:lnTo>
                    <a:pt x="83594" y="1"/>
                  </a:lnTo>
                  <a:close/>
                </a:path>
              </a:pathLst>
            </a:custGeom>
            <a:solidFill>
              <a:srgbClr val="D9E5F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4153125" y="1923475"/>
              <a:ext cx="414500" cy="558775"/>
            </a:xfrm>
            <a:custGeom>
              <a:rect b="b" l="l" r="r" t="t"/>
              <a:pathLst>
                <a:path extrusionOk="0" h="22351" w="16580">
                  <a:moveTo>
                    <a:pt x="8374" y="1"/>
                  </a:moveTo>
                  <a:lnTo>
                    <a:pt x="1" y="8407"/>
                  </a:lnTo>
                  <a:cubicBezTo>
                    <a:pt x="2936" y="11776"/>
                    <a:pt x="4738" y="16146"/>
                    <a:pt x="4738" y="20983"/>
                  </a:cubicBezTo>
                  <a:cubicBezTo>
                    <a:pt x="4738" y="21450"/>
                    <a:pt x="4738" y="21917"/>
                    <a:pt x="4704" y="22350"/>
                  </a:cubicBezTo>
                  <a:lnTo>
                    <a:pt x="16546" y="22350"/>
                  </a:lnTo>
                  <a:cubicBezTo>
                    <a:pt x="16579" y="21917"/>
                    <a:pt x="16579" y="21450"/>
                    <a:pt x="16579" y="20983"/>
                  </a:cubicBezTo>
                  <a:cubicBezTo>
                    <a:pt x="16579" y="12910"/>
                    <a:pt x="13444" y="5572"/>
                    <a:pt x="8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019825" y="1913475"/>
              <a:ext cx="424500" cy="568775"/>
            </a:xfrm>
            <a:custGeom>
              <a:rect b="b" l="l" r="r" t="t"/>
              <a:pathLst>
                <a:path extrusionOk="0" h="22751" w="16980">
                  <a:moveTo>
                    <a:pt x="8573" y="1"/>
                  </a:moveTo>
                  <a:cubicBezTo>
                    <a:pt x="3236" y="5538"/>
                    <a:pt x="1" y="13077"/>
                    <a:pt x="1" y="21383"/>
                  </a:cubicBezTo>
                  <a:cubicBezTo>
                    <a:pt x="1" y="21850"/>
                    <a:pt x="1" y="22317"/>
                    <a:pt x="34" y="22750"/>
                  </a:cubicBezTo>
                  <a:lnTo>
                    <a:pt x="11876" y="22750"/>
                  </a:lnTo>
                  <a:cubicBezTo>
                    <a:pt x="11842" y="22317"/>
                    <a:pt x="11842" y="21850"/>
                    <a:pt x="11842" y="21383"/>
                  </a:cubicBezTo>
                  <a:cubicBezTo>
                    <a:pt x="11842" y="16379"/>
                    <a:pt x="13810" y="11809"/>
                    <a:pt x="16979" y="8373"/>
                  </a:cubicBezTo>
                  <a:lnTo>
                    <a:pt x="8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3234150" y="1674975"/>
              <a:ext cx="570425" cy="447850"/>
            </a:xfrm>
            <a:custGeom>
              <a:rect b="b" l="l" r="r" t="t"/>
              <a:pathLst>
                <a:path extrusionOk="0" h="17914" w="22817">
                  <a:moveTo>
                    <a:pt x="22350" y="0"/>
                  </a:moveTo>
                  <a:cubicBezTo>
                    <a:pt x="13577" y="0"/>
                    <a:pt x="5638" y="3670"/>
                    <a:pt x="0" y="9541"/>
                  </a:cubicBezTo>
                  <a:lnTo>
                    <a:pt x="8406" y="17913"/>
                  </a:lnTo>
                  <a:cubicBezTo>
                    <a:pt x="11909" y="14177"/>
                    <a:pt x="16912" y="11842"/>
                    <a:pt x="22416" y="11842"/>
                  </a:cubicBezTo>
                  <a:lnTo>
                    <a:pt x="22817" y="11842"/>
                  </a:lnTo>
                  <a:lnTo>
                    <a:pt x="22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3804550" y="1674150"/>
              <a:ext cx="558750" cy="459500"/>
            </a:xfrm>
            <a:custGeom>
              <a:rect b="b" l="l" r="r" t="t"/>
              <a:pathLst>
                <a:path extrusionOk="0" h="18380" w="22350">
                  <a:moveTo>
                    <a:pt x="1" y="0"/>
                  </a:moveTo>
                  <a:lnTo>
                    <a:pt x="1" y="11875"/>
                  </a:lnTo>
                  <a:cubicBezTo>
                    <a:pt x="5571" y="11942"/>
                    <a:pt x="10542" y="14444"/>
                    <a:pt x="13977" y="18380"/>
                  </a:cubicBezTo>
                  <a:lnTo>
                    <a:pt x="22350" y="9974"/>
                  </a:lnTo>
                  <a:cubicBezTo>
                    <a:pt x="16779" y="3936"/>
                    <a:pt x="8807" y="13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3718650" y="2347125"/>
              <a:ext cx="155150" cy="154300"/>
            </a:xfrm>
            <a:custGeom>
              <a:rect b="b" l="l" r="r" t="t"/>
              <a:pathLst>
                <a:path extrusionOk="0" h="6172" w="6206">
                  <a:moveTo>
                    <a:pt x="3103" y="0"/>
                  </a:moveTo>
                  <a:cubicBezTo>
                    <a:pt x="1402" y="0"/>
                    <a:pt x="1" y="1368"/>
                    <a:pt x="1" y="3069"/>
                  </a:cubicBezTo>
                  <a:cubicBezTo>
                    <a:pt x="1" y="4770"/>
                    <a:pt x="1402" y="6171"/>
                    <a:pt x="3103" y="6171"/>
                  </a:cubicBezTo>
                  <a:cubicBezTo>
                    <a:pt x="4804" y="6171"/>
                    <a:pt x="6205" y="4770"/>
                    <a:pt x="6205" y="3069"/>
                  </a:cubicBezTo>
                  <a:cubicBezTo>
                    <a:pt x="6205" y="1368"/>
                    <a:pt x="4804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950600" y="2448025"/>
              <a:ext cx="1690400" cy="52575"/>
            </a:xfrm>
            <a:custGeom>
              <a:rect b="b" l="l" r="r" t="t"/>
              <a:pathLst>
                <a:path extrusionOk="0" h="2103" w="67616">
                  <a:moveTo>
                    <a:pt x="1" y="1"/>
                  </a:moveTo>
                  <a:lnTo>
                    <a:pt x="1" y="2102"/>
                  </a:lnTo>
                  <a:lnTo>
                    <a:pt x="67616" y="2102"/>
                  </a:lnTo>
                  <a:lnTo>
                    <a:pt x="676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3796225" y="2075250"/>
              <a:ext cx="675500" cy="372800"/>
            </a:xfrm>
            <a:custGeom>
              <a:rect b="b" l="l" r="r" t="t"/>
              <a:pathLst>
                <a:path extrusionOk="0" h="14912" w="27020">
                  <a:moveTo>
                    <a:pt x="27019" y="1"/>
                  </a:moveTo>
                  <a:lnTo>
                    <a:pt x="0" y="12743"/>
                  </a:lnTo>
                  <a:lnTo>
                    <a:pt x="334" y="14912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3365075" y="2598125"/>
              <a:ext cx="1268425" cy="105100"/>
            </a:xfrm>
            <a:custGeom>
              <a:rect b="b" l="l" r="r" t="t"/>
              <a:pathLst>
                <a:path extrusionOk="0" h="4204" w="50737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365075" y="2789100"/>
              <a:ext cx="1268425" cy="105100"/>
            </a:xfrm>
            <a:custGeom>
              <a:rect b="b" l="l" r="r" t="t"/>
              <a:pathLst>
                <a:path extrusionOk="0" h="4204" w="50737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948950" y="2980075"/>
              <a:ext cx="1684550" cy="105100"/>
            </a:xfrm>
            <a:custGeom>
              <a:rect b="b" l="l" r="r" t="t"/>
              <a:pathLst>
                <a:path extrusionOk="0" h="4204" w="67382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3365900" y="1498175"/>
              <a:ext cx="863150" cy="53400"/>
            </a:xfrm>
            <a:custGeom>
              <a:rect b="b" l="l" r="r" t="t"/>
              <a:pathLst>
                <a:path extrusionOk="0" h="2136" w="34526">
                  <a:moveTo>
                    <a:pt x="1" y="1"/>
                  </a:moveTo>
                  <a:cubicBezTo>
                    <a:pt x="34" y="1168"/>
                    <a:pt x="1002" y="2136"/>
                    <a:pt x="2169" y="2136"/>
                  </a:cubicBezTo>
                  <a:lnTo>
                    <a:pt x="32357" y="2136"/>
                  </a:lnTo>
                  <a:cubicBezTo>
                    <a:pt x="33525" y="2136"/>
                    <a:pt x="34459" y="1168"/>
                    <a:pt x="34525" y="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3365075" y="1114575"/>
              <a:ext cx="863150" cy="407825"/>
            </a:xfrm>
            <a:custGeom>
              <a:rect b="b" l="l" r="r" t="t"/>
              <a:pathLst>
                <a:path extrusionOk="0" h="16313" w="34526">
                  <a:moveTo>
                    <a:pt x="17246" y="2836"/>
                  </a:moveTo>
                  <a:cubicBezTo>
                    <a:pt x="18247" y="2836"/>
                    <a:pt x="19081" y="3670"/>
                    <a:pt x="19081" y="4670"/>
                  </a:cubicBezTo>
                  <a:cubicBezTo>
                    <a:pt x="19081" y="5671"/>
                    <a:pt x="18280" y="6505"/>
                    <a:pt x="17246" y="6505"/>
                  </a:cubicBezTo>
                  <a:cubicBezTo>
                    <a:pt x="16245" y="6505"/>
                    <a:pt x="15411" y="5671"/>
                    <a:pt x="15411" y="4670"/>
                  </a:cubicBezTo>
                  <a:cubicBezTo>
                    <a:pt x="15411" y="3670"/>
                    <a:pt x="16245" y="2836"/>
                    <a:pt x="17246" y="2836"/>
                  </a:cubicBezTo>
                  <a:close/>
                  <a:moveTo>
                    <a:pt x="17246" y="0"/>
                  </a:moveTo>
                  <a:cubicBezTo>
                    <a:pt x="14678" y="0"/>
                    <a:pt x="12576" y="2102"/>
                    <a:pt x="12576" y="4670"/>
                  </a:cubicBezTo>
                  <a:lnTo>
                    <a:pt x="2169" y="4670"/>
                  </a:lnTo>
                  <a:cubicBezTo>
                    <a:pt x="934" y="4670"/>
                    <a:pt x="0" y="5638"/>
                    <a:pt x="0" y="6839"/>
                  </a:cubicBezTo>
                  <a:lnTo>
                    <a:pt x="0" y="14144"/>
                  </a:lnTo>
                  <a:cubicBezTo>
                    <a:pt x="0" y="15345"/>
                    <a:pt x="934" y="16312"/>
                    <a:pt x="2169" y="16312"/>
                  </a:cubicBezTo>
                  <a:lnTo>
                    <a:pt x="32357" y="16312"/>
                  </a:lnTo>
                  <a:cubicBezTo>
                    <a:pt x="33558" y="16312"/>
                    <a:pt x="34525" y="15345"/>
                    <a:pt x="34525" y="14144"/>
                  </a:cubicBezTo>
                  <a:lnTo>
                    <a:pt x="34525" y="6839"/>
                  </a:lnTo>
                  <a:cubicBezTo>
                    <a:pt x="34492" y="5638"/>
                    <a:pt x="33558" y="4670"/>
                    <a:pt x="32357" y="4670"/>
                  </a:cubicBezTo>
                  <a:lnTo>
                    <a:pt x="21916" y="4670"/>
                  </a:lnTo>
                  <a:cubicBezTo>
                    <a:pt x="21916" y="2102"/>
                    <a:pt x="19848" y="0"/>
                    <a:pt x="17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3365900" y="1420625"/>
              <a:ext cx="863150" cy="101775"/>
            </a:xfrm>
            <a:custGeom>
              <a:rect b="b" l="l" r="r" t="t"/>
              <a:pathLst>
                <a:path extrusionOk="0" h="4071" w="34526">
                  <a:moveTo>
                    <a:pt x="1" y="1"/>
                  </a:moveTo>
                  <a:lnTo>
                    <a:pt x="1" y="1902"/>
                  </a:lnTo>
                  <a:cubicBezTo>
                    <a:pt x="1" y="3103"/>
                    <a:pt x="968" y="4070"/>
                    <a:pt x="2169" y="4070"/>
                  </a:cubicBezTo>
                  <a:lnTo>
                    <a:pt x="32357" y="4070"/>
                  </a:lnTo>
                  <a:cubicBezTo>
                    <a:pt x="33558" y="4070"/>
                    <a:pt x="34525" y="3103"/>
                    <a:pt x="34525" y="1902"/>
                  </a:cubicBezTo>
                  <a:lnTo>
                    <a:pt x="345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948950" y="2598125"/>
              <a:ext cx="321075" cy="296075"/>
            </a:xfrm>
            <a:custGeom>
              <a:rect b="b" l="l" r="r" t="t"/>
              <a:pathLst>
                <a:path extrusionOk="0" h="11843" w="12843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3365075" y="3261100"/>
              <a:ext cx="1268425" cy="105100"/>
            </a:xfrm>
            <a:custGeom>
              <a:rect b="b" l="l" r="r" t="t"/>
              <a:pathLst>
                <a:path extrusionOk="0" h="4204" w="50737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3365075" y="3452075"/>
              <a:ext cx="1268425" cy="105100"/>
            </a:xfrm>
            <a:custGeom>
              <a:rect b="b" l="l" r="r" t="t"/>
              <a:pathLst>
                <a:path extrusionOk="0" h="4204" w="50737">
                  <a:moveTo>
                    <a:pt x="0" y="1"/>
                  </a:moveTo>
                  <a:lnTo>
                    <a:pt x="0" y="4204"/>
                  </a:lnTo>
                  <a:lnTo>
                    <a:pt x="50737" y="4204"/>
                  </a:lnTo>
                  <a:lnTo>
                    <a:pt x="507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948950" y="3643050"/>
              <a:ext cx="1684550" cy="105100"/>
            </a:xfrm>
            <a:custGeom>
              <a:rect b="b" l="l" r="r" t="t"/>
              <a:pathLst>
                <a:path extrusionOk="0" h="4204" w="67382">
                  <a:moveTo>
                    <a:pt x="0" y="1"/>
                  </a:moveTo>
                  <a:lnTo>
                    <a:pt x="0" y="4204"/>
                  </a:lnTo>
                  <a:lnTo>
                    <a:pt x="67382" y="4204"/>
                  </a:lnTo>
                  <a:lnTo>
                    <a:pt x="673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948950" y="3261100"/>
              <a:ext cx="321075" cy="296075"/>
            </a:xfrm>
            <a:custGeom>
              <a:rect b="b" l="l" r="r" t="t"/>
              <a:pathLst>
                <a:path extrusionOk="0" h="11843" w="12843">
                  <a:moveTo>
                    <a:pt x="11175" y="1669"/>
                  </a:moveTo>
                  <a:lnTo>
                    <a:pt x="11175" y="10175"/>
                  </a:lnTo>
                  <a:lnTo>
                    <a:pt x="1668" y="10175"/>
                  </a:lnTo>
                  <a:lnTo>
                    <a:pt x="1668" y="1669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12843" y="1184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948950" y="3924925"/>
              <a:ext cx="1684550" cy="103425"/>
            </a:xfrm>
            <a:custGeom>
              <a:rect b="b" l="l" r="r" t="t"/>
              <a:pathLst>
                <a:path extrusionOk="0" h="4137" w="67382">
                  <a:moveTo>
                    <a:pt x="0" y="0"/>
                  </a:moveTo>
                  <a:lnTo>
                    <a:pt x="0" y="4137"/>
                  </a:lnTo>
                  <a:lnTo>
                    <a:pt x="67382" y="4137"/>
                  </a:lnTo>
                  <a:lnTo>
                    <a:pt x="67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948950" y="4101700"/>
              <a:ext cx="751400" cy="296075"/>
            </a:xfrm>
            <a:custGeom>
              <a:rect b="b" l="l" r="r" t="t"/>
              <a:pathLst>
                <a:path extrusionOk="0" h="11843" w="30056">
                  <a:moveTo>
                    <a:pt x="28821" y="1235"/>
                  </a:moveTo>
                  <a:lnTo>
                    <a:pt x="28821" y="10575"/>
                  </a:lnTo>
                  <a:lnTo>
                    <a:pt x="1234" y="10575"/>
                  </a:lnTo>
                  <a:lnTo>
                    <a:pt x="1234" y="1235"/>
                  </a:lnTo>
                  <a:close/>
                  <a:moveTo>
                    <a:pt x="0" y="1"/>
                  </a:moveTo>
                  <a:lnTo>
                    <a:pt x="0" y="11843"/>
                  </a:lnTo>
                  <a:lnTo>
                    <a:pt x="30055" y="11843"/>
                  </a:lnTo>
                  <a:lnTo>
                    <a:pt x="300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882100" y="4101700"/>
              <a:ext cx="751400" cy="296075"/>
            </a:xfrm>
            <a:custGeom>
              <a:rect b="b" l="l" r="r" t="t"/>
              <a:pathLst>
                <a:path extrusionOk="0" h="11843" w="30056">
                  <a:moveTo>
                    <a:pt x="28788" y="1235"/>
                  </a:moveTo>
                  <a:lnTo>
                    <a:pt x="28788" y="10575"/>
                  </a:lnTo>
                  <a:lnTo>
                    <a:pt x="1235" y="10575"/>
                  </a:lnTo>
                  <a:lnTo>
                    <a:pt x="1235" y="1235"/>
                  </a:lnTo>
                  <a:close/>
                  <a:moveTo>
                    <a:pt x="1" y="1"/>
                  </a:moveTo>
                  <a:lnTo>
                    <a:pt x="1" y="11843"/>
                  </a:lnTo>
                  <a:lnTo>
                    <a:pt x="30056" y="11843"/>
                  </a:lnTo>
                  <a:lnTo>
                    <a:pt x="30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3010650" y="2608975"/>
              <a:ext cx="287725" cy="188500"/>
            </a:xfrm>
            <a:custGeom>
              <a:rect b="b" l="l" r="r" t="t"/>
              <a:pathLst>
                <a:path extrusionOk="0" fill="none" h="7540" w="11509">
                  <a:moveTo>
                    <a:pt x="11509" y="1"/>
                  </a:moveTo>
                  <a:lnTo>
                    <a:pt x="3937" y="7539"/>
                  </a:lnTo>
                  <a:lnTo>
                    <a:pt x="1" y="3603"/>
                  </a:lnTo>
                </a:path>
              </a:pathLst>
            </a:custGeom>
            <a:noFill/>
            <a:ln cap="rnd" cmpd="sng" w="633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3010650" y="3261100"/>
              <a:ext cx="287725" cy="190175"/>
            </a:xfrm>
            <a:custGeom>
              <a:rect b="b" l="l" r="r" t="t"/>
              <a:pathLst>
                <a:path extrusionOk="0" fill="none" h="7607" w="11509">
                  <a:moveTo>
                    <a:pt x="11509" y="1"/>
                  </a:moveTo>
                  <a:lnTo>
                    <a:pt x="3937" y="7606"/>
                  </a:lnTo>
                  <a:lnTo>
                    <a:pt x="1" y="3637"/>
                  </a:lnTo>
                </a:path>
              </a:pathLst>
            </a:custGeom>
            <a:noFill/>
            <a:ln cap="rnd" cmpd="sng" w="633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235925" y="3442950"/>
              <a:ext cx="1004000" cy="928150"/>
            </a:xfrm>
            <a:custGeom>
              <a:rect b="b" l="l" r="r" t="t"/>
              <a:pathLst>
                <a:path extrusionOk="0" h="37126" w="40160">
                  <a:moveTo>
                    <a:pt x="33996" y="1"/>
                  </a:moveTo>
                  <a:cubicBezTo>
                    <a:pt x="33474" y="1"/>
                    <a:pt x="32916" y="63"/>
                    <a:pt x="32324" y="199"/>
                  </a:cubicBezTo>
                  <a:cubicBezTo>
                    <a:pt x="26086" y="1600"/>
                    <a:pt x="22584" y="5136"/>
                    <a:pt x="21349" y="6637"/>
                  </a:cubicBezTo>
                  <a:cubicBezTo>
                    <a:pt x="21249" y="6770"/>
                    <a:pt x="21183" y="6870"/>
                    <a:pt x="21049" y="7004"/>
                  </a:cubicBezTo>
                  <a:lnTo>
                    <a:pt x="20816" y="7371"/>
                  </a:lnTo>
                  <a:cubicBezTo>
                    <a:pt x="20816" y="7371"/>
                    <a:pt x="16880" y="7971"/>
                    <a:pt x="15545" y="10239"/>
                  </a:cubicBezTo>
                  <a:cubicBezTo>
                    <a:pt x="15545" y="10239"/>
                    <a:pt x="13210" y="10373"/>
                    <a:pt x="11542" y="11607"/>
                  </a:cubicBezTo>
                  <a:cubicBezTo>
                    <a:pt x="11542" y="11607"/>
                    <a:pt x="9241" y="10406"/>
                    <a:pt x="7173" y="8405"/>
                  </a:cubicBezTo>
                  <a:cubicBezTo>
                    <a:pt x="1335" y="16544"/>
                    <a:pt x="1" y="27919"/>
                    <a:pt x="3970" y="37125"/>
                  </a:cubicBezTo>
                  <a:lnTo>
                    <a:pt x="5838" y="36125"/>
                  </a:lnTo>
                  <a:cubicBezTo>
                    <a:pt x="9975" y="33756"/>
                    <a:pt x="19715" y="27352"/>
                    <a:pt x="24018" y="19713"/>
                  </a:cubicBezTo>
                  <a:cubicBezTo>
                    <a:pt x="27521" y="13442"/>
                    <a:pt x="30156" y="14576"/>
                    <a:pt x="31824" y="11607"/>
                  </a:cubicBezTo>
                  <a:cubicBezTo>
                    <a:pt x="33658" y="9672"/>
                    <a:pt x="34092" y="7938"/>
                    <a:pt x="38195" y="5536"/>
                  </a:cubicBezTo>
                  <a:cubicBezTo>
                    <a:pt x="40160" y="4256"/>
                    <a:pt x="38325" y="1"/>
                    <a:pt x="33996" y="1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975625" y="3501700"/>
              <a:ext cx="232700" cy="161350"/>
            </a:xfrm>
            <a:custGeom>
              <a:rect b="b" l="l" r="r" t="t"/>
              <a:pathLst>
                <a:path extrusionOk="0" h="6454" w="9308">
                  <a:moveTo>
                    <a:pt x="6106" y="1"/>
                  </a:moveTo>
                  <a:cubicBezTo>
                    <a:pt x="5995" y="1"/>
                    <a:pt x="5884" y="18"/>
                    <a:pt x="5771" y="50"/>
                  </a:cubicBezTo>
                  <a:cubicBezTo>
                    <a:pt x="2969" y="884"/>
                    <a:pt x="1" y="3186"/>
                    <a:pt x="601" y="3853"/>
                  </a:cubicBezTo>
                  <a:cubicBezTo>
                    <a:pt x="1098" y="4437"/>
                    <a:pt x="3308" y="6454"/>
                    <a:pt x="4320" y="6454"/>
                  </a:cubicBezTo>
                  <a:cubicBezTo>
                    <a:pt x="4464" y="6454"/>
                    <a:pt x="4584" y="6413"/>
                    <a:pt x="4671" y="6322"/>
                  </a:cubicBezTo>
                  <a:cubicBezTo>
                    <a:pt x="5405" y="5554"/>
                    <a:pt x="9307" y="3953"/>
                    <a:pt x="8307" y="2185"/>
                  </a:cubicBezTo>
                  <a:cubicBezTo>
                    <a:pt x="7446" y="637"/>
                    <a:pt x="6783" y="1"/>
                    <a:pt x="6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918925" y="3701425"/>
              <a:ext cx="119275" cy="80075"/>
            </a:xfrm>
            <a:custGeom>
              <a:rect b="b" l="l" r="r" t="t"/>
              <a:pathLst>
                <a:path extrusionOk="0" h="3203" w="4771">
                  <a:moveTo>
                    <a:pt x="0" y="1"/>
                  </a:moveTo>
                  <a:lnTo>
                    <a:pt x="0" y="1"/>
                  </a:lnTo>
                  <a:cubicBezTo>
                    <a:pt x="334" y="334"/>
                    <a:pt x="701" y="601"/>
                    <a:pt x="1101" y="935"/>
                  </a:cubicBezTo>
                  <a:cubicBezTo>
                    <a:pt x="1468" y="1235"/>
                    <a:pt x="1902" y="1535"/>
                    <a:pt x="2269" y="1768"/>
                  </a:cubicBezTo>
                  <a:cubicBezTo>
                    <a:pt x="2702" y="2035"/>
                    <a:pt x="3069" y="2269"/>
                    <a:pt x="3503" y="2536"/>
                  </a:cubicBezTo>
                  <a:cubicBezTo>
                    <a:pt x="3903" y="2736"/>
                    <a:pt x="4337" y="3003"/>
                    <a:pt x="4770" y="3203"/>
                  </a:cubicBezTo>
                  <a:cubicBezTo>
                    <a:pt x="4570" y="2736"/>
                    <a:pt x="4237" y="2369"/>
                    <a:pt x="3903" y="2002"/>
                  </a:cubicBezTo>
                  <a:cubicBezTo>
                    <a:pt x="3570" y="1602"/>
                    <a:pt x="3203" y="1335"/>
                    <a:pt x="2769" y="1035"/>
                  </a:cubicBezTo>
                  <a:cubicBezTo>
                    <a:pt x="2369" y="734"/>
                    <a:pt x="1902" y="501"/>
                    <a:pt x="1435" y="334"/>
                  </a:cubicBezTo>
                  <a:cubicBezTo>
                    <a:pt x="1001" y="167"/>
                    <a:pt x="501" y="3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1301925" y="4550600"/>
              <a:ext cx="852300" cy="368400"/>
            </a:xfrm>
            <a:custGeom>
              <a:rect b="b" l="l" r="r" t="t"/>
              <a:pathLst>
                <a:path extrusionOk="0" h="14736" w="34092">
                  <a:moveTo>
                    <a:pt x="3624" y="1"/>
                  </a:moveTo>
                  <a:cubicBezTo>
                    <a:pt x="2877" y="1"/>
                    <a:pt x="2175" y="474"/>
                    <a:pt x="1869" y="1225"/>
                  </a:cubicBezTo>
                  <a:lnTo>
                    <a:pt x="1" y="5829"/>
                  </a:lnTo>
                  <a:lnTo>
                    <a:pt x="32357" y="14735"/>
                  </a:lnTo>
                  <a:lnTo>
                    <a:pt x="33725" y="9431"/>
                  </a:lnTo>
                  <a:cubicBezTo>
                    <a:pt x="34092" y="7930"/>
                    <a:pt x="33191" y="6429"/>
                    <a:pt x="31690" y="6096"/>
                  </a:cubicBezTo>
                  <a:lnTo>
                    <a:pt x="4070" y="58"/>
                  </a:lnTo>
                  <a:cubicBezTo>
                    <a:pt x="3922" y="19"/>
                    <a:pt x="3772" y="1"/>
                    <a:pt x="3624" y="1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766555" y="4565468"/>
              <a:ext cx="1390175" cy="1972665"/>
            </a:xfrm>
            <a:custGeom>
              <a:rect b="b" l="l" r="r" t="t"/>
              <a:pathLst>
                <a:path extrusionOk="0" h="59177" w="55607">
                  <a:moveTo>
                    <a:pt x="18147" y="1"/>
                  </a:moveTo>
                  <a:lnTo>
                    <a:pt x="1" y="49169"/>
                  </a:lnTo>
                  <a:lnTo>
                    <a:pt x="50403" y="59176"/>
                  </a:lnTo>
                  <a:lnTo>
                    <a:pt x="55607" y="10775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4108950" y="4015850"/>
              <a:ext cx="2515150" cy="2352500"/>
            </a:xfrm>
            <a:custGeom>
              <a:rect b="b" l="l" r="r" t="t"/>
              <a:pathLst>
                <a:path extrusionOk="0" h="94100" w="100606">
                  <a:moveTo>
                    <a:pt x="15511" y="20714"/>
                  </a:moveTo>
                  <a:cubicBezTo>
                    <a:pt x="15678" y="21081"/>
                    <a:pt x="15878" y="21415"/>
                    <a:pt x="16145" y="21715"/>
                  </a:cubicBezTo>
                  <a:lnTo>
                    <a:pt x="14711" y="21381"/>
                  </a:lnTo>
                  <a:cubicBezTo>
                    <a:pt x="14977" y="21214"/>
                    <a:pt x="15211" y="20981"/>
                    <a:pt x="15511" y="20714"/>
                  </a:cubicBezTo>
                  <a:close/>
                  <a:moveTo>
                    <a:pt x="22149" y="21982"/>
                  </a:moveTo>
                  <a:cubicBezTo>
                    <a:pt x="22483" y="22682"/>
                    <a:pt x="22883" y="23182"/>
                    <a:pt x="23450" y="23516"/>
                  </a:cubicBezTo>
                  <a:lnTo>
                    <a:pt x="20048" y="22682"/>
                  </a:lnTo>
                  <a:cubicBezTo>
                    <a:pt x="20848" y="22549"/>
                    <a:pt x="21549" y="22282"/>
                    <a:pt x="22149" y="21982"/>
                  </a:cubicBezTo>
                  <a:close/>
                  <a:moveTo>
                    <a:pt x="32790" y="19780"/>
                  </a:moveTo>
                  <a:cubicBezTo>
                    <a:pt x="32890" y="19980"/>
                    <a:pt x="32990" y="20180"/>
                    <a:pt x="33057" y="20380"/>
                  </a:cubicBezTo>
                  <a:cubicBezTo>
                    <a:pt x="31489" y="22282"/>
                    <a:pt x="29621" y="24150"/>
                    <a:pt x="29621" y="24150"/>
                  </a:cubicBezTo>
                  <a:cubicBezTo>
                    <a:pt x="29721" y="24517"/>
                    <a:pt x="29855" y="24850"/>
                    <a:pt x="30021" y="25117"/>
                  </a:cubicBezTo>
                  <a:lnTo>
                    <a:pt x="25518" y="23983"/>
                  </a:lnTo>
                  <a:lnTo>
                    <a:pt x="25518" y="23983"/>
                  </a:lnTo>
                  <a:cubicBezTo>
                    <a:pt x="25590" y="23986"/>
                    <a:pt x="25662" y="23988"/>
                    <a:pt x="25734" y="23988"/>
                  </a:cubicBezTo>
                  <a:cubicBezTo>
                    <a:pt x="27201" y="23988"/>
                    <a:pt x="28691" y="23358"/>
                    <a:pt x="29454" y="22849"/>
                  </a:cubicBezTo>
                  <a:cubicBezTo>
                    <a:pt x="30355" y="22215"/>
                    <a:pt x="31789" y="20814"/>
                    <a:pt x="32790" y="19780"/>
                  </a:cubicBezTo>
                  <a:close/>
                  <a:moveTo>
                    <a:pt x="18447" y="28219"/>
                  </a:moveTo>
                  <a:lnTo>
                    <a:pt x="30789" y="31789"/>
                  </a:lnTo>
                  <a:cubicBezTo>
                    <a:pt x="29688" y="33056"/>
                    <a:pt x="28687" y="33990"/>
                    <a:pt x="28354" y="34290"/>
                  </a:cubicBezTo>
                  <a:cubicBezTo>
                    <a:pt x="28320" y="34324"/>
                    <a:pt x="28320" y="34324"/>
                    <a:pt x="28287" y="34324"/>
                  </a:cubicBezTo>
                  <a:lnTo>
                    <a:pt x="28220" y="34357"/>
                  </a:lnTo>
                  <a:lnTo>
                    <a:pt x="27853" y="34224"/>
                  </a:lnTo>
                  <a:cubicBezTo>
                    <a:pt x="27820" y="34224"/>
                    <a:pt x="27787" y="34190"/>
                    <a:pt x="27720" y="34190"/>
                  </a:cubicBezTo>
                  <a:cubicBezTo>
                    <a:pt x="27653" y="34157"/>
                    <a:pt x="27553" y="34157"/>
                    <a:pt x="27486" y="34124"/>
                  </a:cubicBezTo>
                  <a:cubicBezTo>
                    <a:pt x="27420" y="34124"/>
                    <a:pt x="27386" y="34057"/>
                    <a:pt x="27320" y="34057"/>
                  </a:cubicBezTo>
                  <a:cubicBezTo>
                    <a:pt x="27219" y="34057"/>
                    <a:pt x="27153" y="34024"/>
                    <a:pt x="27053" y="34024"/>
                  </a:cubicBezTo>
                  <a:cubicBezTo>
                    <a:pt x="27019" y="34024"/>
                    <a:pt x="26986" y="34024"/>
                    <a:pt x="26886" y="33990"/>
                  </a:cubicBezTo>
                  <a:cubicBezTo>
                    <a:pt x="26819" y="33990"/>
                    <a:pt x="26719" y="33923"/>
                    <a:pt x="26652" y="33923"/>
                  </a:cubicBezTo>
                  <a:lnTo>
                    <a:pt x="26519" y="33923"/>
                  </a:lnTo>
                  <a:cubicBezTo>
                    <a:pt x="26452" y="33923"/>
                    <a:pt x="26352" y="33890"/>
                    <a:pt x="26252" y="33890"/>
                  </a:cubicBezTo>
                  <a:lnTo>
                    <a:pt x="26152" y="33890"/>
                  </a:lnTo>
                  <a:cubicBezTo>
                    <a:pt x="26052" y="33890"/>
                    <a:pt x="25985" y="33890"/>
                    <a:pt x="25885" y="33857"/>
                  </a:cubicBezTo>
                  <a:lnTo>
                    <a:pt x="25185" y="33857"/>
                  </a:lnTo>
                  <a:cubicBezTo>
                    <a:pt x="24484" y="33857"/>
                    <a:pt x="23984" y="33923"/>
                    <a:pt x="23984" y="33923"/>
                  </a:cubicBezTo>
                  <a:cubicBezTo>
                    <a:pt x="22574" y="32320"/>
                    <a:pt x="19607" y="32183"/>
                    <a:pt x="18632" y="32183"/>
                  </a:cubicBezTo>
                  <a:cubicBezTo>
                    <a:pt x="18430" y="32183"/>
                    <a:pt x="18313" y="32189"/>
                    <a:pt x="18313" y="32189"/>
                  </a:cubicBezTo>
                  <a:cubicBezTo>
                    <a:pt x="18713" y="30454"/>
                    <a:pt x="18680" y="29187"/>
                    <a:pt x="18447" y="28219"/>
                  </a:cubicBezTo>
                  <a:close/>
                  <a:moveTo>
                    <a:pt x="22855" y="1"/>
                  </a:moveTo>
                  <a:cubicBezTo>
                    <a:pt x="22734" y="1"/>
                    <a:pt x="22621" y="11"/>
                    <a:pt x="22516" y="33"/>
                  </a:cubicBezTo>
                  <a:cubicBezTo>
                    <a:pt x="19981" y="566"/>
                    <a:pt x="14544" y="11908"/>
                    <a:pt x="13476" y="13909"/>
                  </a:cubicBezTo>
                  <a:cubicBezTo>
                    <a:pt x="12676" y="15343"/>
                    <a:pt x="9707" y="18045"/>
                    <a:pt x="8106" y="19513"/>
                  </a:cubicBezTo>
                  <a:cubicBezTo>
                    <a:pt x="8006" y="19546"/>
                    <a:pt x="7972" y="19580"/>
                    <a:pt x="7872" y="19680"/>
                  </a:cubicBezTo>
                  <a:cubicBezTo>
                    <a:pt x="7605" y="19913"/>
                    <a:pt x="7339" y="20180"/>
                    <a:pt x="7172" y="20314"/>
                  </a:cubicBezTo>
                  <a:lnTo>
                    <a:pt x="3603" y="19880"/>
                  </a:lnTo>
                  <a:cubicBezTo>
                    <a:pt x="3367" y="19833"/>
                    <a:pt x="3131" y="19786"/>
                    <a:pt x="2907" y="19786"/>
                  </a:cubicBezTo>
                  <a:cubicBezTo>
                    <a:pt x="2814" y="19786"/>
                    <a:pt x="2723" y="19794"/>
                    <a:pt x="2635" y="19813"/>
                  </a:cubicBezTo>
                  <a:cubicBezTo>
                    <a:pt x="2435" y="19847"/>
                    <a:pt x="2268" y="19880"/>
                    <a:pt x="2135" y="20014"/>
                  </a:cubicBezTo>
                  <a:cubicBezTo>
                    <a:pt x="2035" y="20047"/>
                    <a:pt x="1968" y="20147"/>
                    <a:pt x="1935" y="20214"/>
                  </a:cubicBezTo>
                  <a:cubicBezTo>
                    <a:pt x="1935" y="20214"/>
                    <a:pt x="1935" y="20247"/>
                    <a:pt x="1868" y="20247"/>
                  </a:cubicBezTo>
                  <a:lnTo>
                    <a:pt x="701" y="20147"/>
                  </a:lnTo>
                  <a:cubicBezTo>
                    <a:pt x="617" y="20116"/>
                    <a:pt x="533" y="20097"/>
                    <a:pt x="456" y="20097"/>
                  </a:cubicBezTo>
                  <a:cubicBezTo>
                    <a:pt x="286" y="20097"/>
                    <a:pt x="146" y="20185"/>
                    <a:pt x="100" y="20414"/>
                  </a:cubicBezTo>
                  <a:cubicBezTo>
                    <a:pt x="0" y="20747"/>
                    <a:pt x="200" y="20914"/>
                    <a:pt x="500" y="21014"/>
                  </a:cubicBezTo>
                  <a:lnTo>
                    <a:pt x="1601" y="21481"/>
                  </a:lnTo>
                  <a:cubicBezTo>
                    <a:pt x="1668" y="22082"/>
                    <a:pt x="2202" y="22415"/>
                    <a:pt x="2869" y="22582"/>
                  </a:cubicBezTo>
                  <a:lnTo>
                    <a:pt x="6638" y="24217"/>
                  </a:lnTo>
                  <a:lnTo>
                    <a:pt x="6505" y="24717"/>
                  </a:lnTo>
                  <a:cubicBezTo>
                    <a:pt x="6438" y="25017"/>
                    <a:pt x="6538" y="25317"/>
                    <a:pt x="6838" y="25384"/>
                  </a:cubicBezTo>
                  <a:lnTo>
                    <a:pt x="7972" y="25684"/>
                  </a:lnTo>
                  <a:cubicBezTo>
                    <a:pt x="7993" y="25688"/>
                    <a:pt x="8014" y="25689"/>
                    <a:pt x="8034" y="25689"/>
                  </a:cubicBezTo>
                  <a:cubicBezTo>
                    <a:pt x="8213" y="25689"/>
                    <a:pt x="8386" y="25564"/>
                    <a:pt x="8506" y="25384"/>
                  </a:cubicBezTo>
                  <a:lnTo>
                    <a:pt x="8673" y="25417"/>
                  </a:lnTo>
                  <a:cubicBezTo>
                    <a:pt x="8106" y="26051"/>
                    <a:pt x="7806" y="26885"/>
                    <a:pt x="8173" y="28019"/>
                  </a:cubicBezTo>
                  <a:cubicBezTo>
                    <a:pt x="9507" y="32422"/>
                    <a:pt x="5371" y="32989"/>
                    <a:pt x="6838" y="36058"/>
                  </a:cubicBezTo>
                  <a:cubicBezTo>
                    <a:pt x="9707" y="42229"/>
                    <a:pt x="11875" y="38260"/>
                    <a:pt x="17713" y="44831"/>
                  </a:cubicBezTo>
                  <a:cubicBezTo>
                    <a:pt x="18613" y="45832"/>
                    <a:pt x="19647" y="46799"/>
                    <a:pt x="20782" y="47700"/>
                  </a:cubicBezTo>
                  <a:lnTo>
                    <a:pt x="20815" y="47733"/>
                  </a:lnTo>
                  <a:cubicBezTo>
                    <a:pt x="21015" y="47900"/>
                    <a:pt x="21182" y="48034"/>
                    <a:pt x="21382" y="48200"/>
                  </a:cubicBezTo>
                  <a:cubicBezTo>
                    <a:pt x="21482" y="48234"/>
                    <a:pt x="21549" y="48334"/>
                    <a:pt x="21615" y="48367"/>
                  </a:cubicBezTo>
                  <a:cubicBezTo>
                    <a:pt x="21716" y="48501"/>
                    <a:pt x="21882" y="48567"/>
                    <a:pt x="22016" y="48701"/>
                  </a:cubicBezTo>
                  <a:cubicBezTo>
                    <a:pt x="22116" y="48801"/>
                    <a:pt x="22183" y="48834"/>
                    <a:pt x="22283" y="48901"/>
                  </a:cubicBezTo>
                  <a:cubicBezTo>
                    <a:pt x="22383" y="49001"/>
                    <a:pt x="22516" y="49134"/>
                    <a:pt x="22683" y="49201"/>
                  </a:cubicBezTo>
                  <a:cubicBezTo>
                    <a:pt x="22783" y="49234"/>
                    <a:pt x="22850" y="49334"/>
                    <a:pt x="22950" y="49368"/>
                  </a:cubicBezTo>
                  <a:cubicBezTo>
                    <a:pt x="23050" y="49468"/>
                    <a:pt x="23217" y="49568"/>
                    <a:pt x="23350" y="49668"/>
                  </a:cubicBezTo>
                  <a:cubicBezTo>
                    <a:pt x="23450" y="49701"/>
                    <a:pt x="23517" y="49801"/>
                    <a:pt x="23617" y="49835"/>
                  </a:cubicBezTo>
                  <a:cubicBezTo>
                    <a:pt x="23784" y="49968"/>
                    <a:pt x="23950" y="50035"/>
                    <a:pt x="24117" y="50168"/>
                  </a:cubicBezTo>
                  <a:cubicBezTo>
                    <a:pt x="24151" y="50202"/>
                    <a:pt x="24217" y="50235"/>
                    <a:pt x="24284" y="50302"/>
                  </a:cubicBezTo>
                  <a:cubicBezTo>
                    <a:pt x="24484" y="50402"/>
                    <a:pt x="24718" y="50569"/>
                    <a:pt x="24951" y="50702"/>
                  </a:cubicBezTo>
                  <a:cubicBezTo>
                    <a:pt x="25018" y="50735"/>
                    <a:pt x="25051" y="50802"/>
                    <a:pt x="25151" y="50836"/>
                  </a:cubicBezTo>
                  <a:cubicBezTo>
                    <a:pt x="25318" y="50902"/>
                    <a:pt x="25485" y="51036"/>
                    <a:pt x="25652" y="51136"/>
                  </a:cubicBezTo>
                  <a:cubicBezTo>
                    <a:pt x="25718" y="51169"/>
                    <a:pt x="25818" y="51236"/>
                    <a:pt x="25952" y="51303"/>
                  </a:cubicBezTo>
                  <a:cubicBezTo>
                    <a:pt x="26052" y="51369"/>
                    <a:pt x="26219" y="51436"/>
                    <a:pt x="26352" y="51536"/>
                  </a:cubicBezTo>
                  <a:cubicBezTo>
                    <a:pt x="26452" y="51569"/>
                    <a:pt x="26552" y="51669"/>
                    <a:pt x="26652" y="51703"/>
                  </a:cubicBezTo>
                  <a:cubicBezTo>
                    <a:pt x="26786" y="51803"/>
                    <a:pt x="26953" y="51870"/>
                    <a:pt x="27053" y="51970"/>
                  </a:cubicBezTo>
                  <a:cubicBezTo>
                    <a:pt x="27153" y="52003"/>
                    <a:pt x="27219" y="52036"/>
                    <a:pt x="27353" y="52136"/>
                  </a:cubicBezTo>
                  <a:cubicBezTo>
                    <a:pt x="27520" y="52203"/>
                    <a:pt x="27686" y="52270"/>
                    <a:pt x="27820" y="52370"/>
                  </a:cubicBezTo>
                  <a:cubicBezTo>
                    <a:pt x="27887" y="52403"/>
                    <a:pt x="27987" y="52470"/>
                    <a:pt x="28020" y="52503"/>
                  </a:cubicBezTo>
                  <a:cubicBezTo>
                    <a:pt x="28287" y="52637"/>
                    <a:pt x="28487" y="52737"/>
                    <a:pt x="28721" y="52870"/>
                  </a:cubicBezTo>
                  <a:cubicBezTo>
                    <a:pt x="28787" y="52904"/>
                    <a:pt x="28821" y="52904"/>
                    <a:pt x="28854" y="52970"/>
                  </a:cubicBezTo>
                  <a:cubicBezTo>
                    <a:pt x="29021" y="53037"/>
                    <a:pt x="29221" y="53104"/>
                    <a:pt x="29388" y="53237"/>
                  </a:cubicBezTo>
                  <a:lnTo>
                    <a:pt x="29655" y="53371"/>
                  </a:lnTo>
                  <a:cubicBezTo>
                    <a:pt x="29821" y="53471"/>
                    <a:pt x="29955" y="53504"/>
                    <a:pt x="30122" y="53571"/>
                  </a:cubicBezTo>
                  <a:cubicBezTo>
                    <a:pt x="30188" y="53638"/>
                    <a:pt x="30288" y="53671"/>
                    <a:pt x="30388" y="53704"/>
                  </a:cubicBezTo>
                  <a:cubicBezTo>
                    <a:pt x="30522" y="53804"/>
                    <a:pt x="30689" y="53838"/>
                    <a:pt x="30822" y="53904"/>
                  </a:cubicBezTo>
                  <a:lnTo>
                    <a:pt x="31056" y="54038"/>
                  </a:lnTo>
                  <a:cubicBezTo>
                    <a:pt x="31189" y="54138"/>
                    <a:pt x="31356" y="54171"/>
                    <a:pt x="31489" y="54238"/>
                  </a:cubicBezTo>
                  <a:lnTo>
                    <a:pt x="31723" y="54371"/>
                  </a:lnTo>
                  <a:cubicBezTo>
                    <a:pt x="31889" y="54471"/>
                    <a:pt x="32123" y="54538"/>
                    <a:pt x="32290" y="54638"/>
                  </a:cubicBezTo>
                  <a:cubicBezTo>
                    <a:pt x="32323" y="54638"/>
                    <a:pt x="32356" y="54672"/>
                    <a:pt x="32390" y="54672"/>
                  </a:cubicBezTo>
                  <a:cubicBezTo>
                    <a:pt x="32623" y="54738"/>
                    <a:pt x="32823" y="54838"/>
                    <a:pt x="33057" y="54972"/>
                  </a:cubicBezTo>
                  <a:cubicBezTo>
                    <a:pt x="33157" y="55005"/>
                    <a:pt x="33190" y="55005"/>
                    <a:pt x="33290" y="55039"/>
                  </a:cubicBezTo>
                  <a:cubicBezTo>
                    <a:pt x="33391" y="55072"/>
                    <a:pt x="33557" y="55172"/>
                    <a:pt x="33691" y="55205"/>
                  </a:cubicBezTo>
                  <a:cubicBezTo>
                    <a:pt x="33791" y="55239"/>
                    <a:pt x="33858" y="55305"/>
                    <a:pt x="33958" y="55305"/>
                  </a:cubicBezTo>
                  <a:cubicBezTo>
                    <a:pt x="34058" y="55339"/>
                    <a:pt x="34191" y="55406"/>
                    <a:pt x="34325" y="55472"/>
                  </a:cubicBezTo>
                  <a:cubicBezTo>
                    <a:pt x="34391" y="55506"/>
                    <a:pt x="34491" y="55539"/>
                    <a:pt x="34558" y="55539"/>
                  </a:cubicBezTo>
                  <a:cubicBezTo>
                    <a:pt x="34691" y="55572"/>
                    <a:pt x="34825" y="55606"/>
                    <a:pt x="34958" y="55706"/>
                  </a:cubicBezTo>
                  <a:cubicBezTo>
                    <a:pt x="35025" y="55739"/>
                    <a:pt x="35125" y="55739"/>
                    <a:pt x="35158" y="55772"/>
                  </a:cubicBezTo>
                  <a:cubicBezTo>
                    <a:pt x="35292" y="55839"/>
                    <a:pt x="35459" y="55906"/>
                    <a:pt x="35559" y="55939"/>
                  </a:cubicBezTo>
                  <a:cubicBezTo>
                    <a:pt x="35625" y="55939"/>
                    <a:pt x="35659" y="56006"/>
                    <a:pt x="35726" y="56006"/>
                  </a:cubicBezTo>
                  <a:cubicBezTo>
                    <a:pt x="35959" y="56073"/>
                    <a:pt x="36126" y="56106"/>
                    <a:pt x="36293" y="56206"/>
                  </a:cubicBezTo>
                  <a:cubicBezTo>
                    <a:pt x="36326" y="56206"/>
                    <a:pt x="36359" y="56239"/>
                    <a:pt x="36393" y="56239"/>
                  </a:cubicBezTo>
                  <a:cubicBezTo>
                    <a:pt x="36526" y="56306"/>
                    <a:pt x="36693" y="56340"/>
                    <a:pt x="36826" y="56406"/>
                  </a:cubicBezTo>
                  <a:cubicBezTo>
                    <a:pt x="36893" y="56440"/>
                    <a:pt x="36960" y="56440"/>
                    <a:pt x="37026" y="56506"/>
                  </a:cubicBezTo>
                  <a:cubicBezTo>
                    <a:pt x="37160" y="56540"/>
                    <a:pt x="37227" y="56573"/>
                    <a:pt x="37360" y="56606"/>
                  </a:cubicBezTo>
                  <a:cubicBezTo>
                    <a:pt x="37460" y="56673"/>
                    <a:pt x="37493" y="56673"/>
                    <a:pt x="37560" y="56706"/>
                  </a:cubicBezTo>
                  <a:cubicBezTo>
                    <a:pt x="37660" y="56740"/>
                    <a:pt x="37794" y="56773"/>
                    <a:pt x="37860" y="56773"/>
                  </a:cubicBezTo>
                  <a:cubicBezTo>
                    <a:pt x="37894" y="56773"/>
                    <a:pt x="37994" y="56840"/>
                    <a:pt x="38027" y="56840"/>
                  </a:cubicBezTo>
                  <a:cubicBezTo>
                    <a:pt x="38161" y="56873"/>
                    <a:pt x="38227" y="56907"/>
                    <a:pt x="38327" y="56907"/>
                  </a:cubicBezTo>
                  <a:cubicBezTo>
                    <a:pt x="38361" y="56907"/>
                    <a:pt x="38394" y="56940"/>
                    <a:pt x="38461" y="56940"/>
                  </a:cubicBezTo>
                  <a:cubicBezTo>
                    <a:pt x="38561" y="57007"/>
                    <a:pt x="38728" y="57040"/>
                    <a:pt x="38861" y="57073"/>
                  </a:cubicBezTo>
                  <a:cubicBezTo>
                    <a:pt x="43398" y="58508"/>
                    <a:pt x="47034" y="58408"/>
                    <a:pt x="52471" y="66213"/>
                  </a:cubicBezTo>
                  <a:cubicBezTo>
                    <a:pt x="55873" y="71183"/>
                    <a:pt x="61144" y="84793"/>
                    <a:pt x="64479" y="94100"/>
                  </a:cubicBezTo>
                  <a:lnTo>
                    <a:pt x="100605" y="94100"/>
                  </a:lnTo>
                  <a:cubicBezTo>
                    <a:pt x="95101" y="85794"/>
                    <a:pt x="87262" y="74052"/>
                    <a:pt x="83093" y="68181"/>
                  </a:cubicBezTo>
                  <a:cubicBezTo>
                    <a:pt x="76255" y="58508"/>
                    <a:pt x="73252" y="54004"/>
                    <a:pt x="70917" y="49902"/>
                  </a:cubicBezTo>
                  <a:cubicBezTo>
                    <a:pt x="69516" y="47400"/>
                    <a:pt x="68049" y="43163"/>
                    <a:pt x="66214" y="38360"/>
                  </a:cubicBezTo>
                  <a:cubicBezTo>
                    <a:pt x="66247" y="38260"/>
                    <a:pt x="66247" y="38227"/>
                    <a:pt x="66314" y="38160"/>
                  </a:cubicBezTo>
                  <a:cubicBezTo>
                    <a:pt x="66648" y="36926"/>
                    <a:pt x="66081" y="35725"/>
                    <a:pt x="65080" y="35391"/>
                  </a:cubicBezTo>
                  <a:cubicBezTo>
                    <a:pt x="64213" y="33223"/>
                    <a:pt x="63312" y="31021"/>
                    <a:pt x="62211" y="28853"/>
                  </a:cubicBezTo>
                  <a:cubicBezTo>
                    <a:pt x="58242" y="20714"/>
                    <a:pt x="53905" y="13209"/>
                    <a:pt x="51503" y="10240"/>
                  </a:cubicBezTo>
                  <a:cubicBezTo>
                    <a:pt x="50002" y="8405"/>
                    <a:pt x="45799" y="8539"/>
                    <a:pt x="42030" y="8505"/>
                  </a:cubicBezTo>
                  <a:lnTo>
                    <a:pt x="41963" y="8505"/>
                  </a:lnTo>
                  <a:cubicBezTo>
                    <a:pt x="41630" y="8505"/>
                    <a:pt x="41296" y="8505"/>
                    <a:pt x="40963" y="8472"/>
                  </a:cubicBezTo>
                  <a:lnTo>
                    <a:pt x="40295" y="8472"/>
                  </a:lnTo>
                  <a:cubicBezTo>
                    <a:pt x="40129" y="8472"/>
                    <a:pt x="39995" y="8472"/>
                    <a:pt x="39828" y="8405"/>
                  </a:cubicBezTo>
                  <a:lnTo>
                    <a:pt x="39728" y="8405"/>
                  </a:lnTo>
                  <a:cubicBezTo>
                    <a:pt x="39628" y="8405"/>
                    <a:pt x="39462" y="8372"/>
                    <a:pt x="39328" y="8372"/>
                  </a:cubicBezTo>
                  <a:lnTo>
                    <a:pt x="39228" y="8372"/>
                  </a:lnTo>
                  <a:cubicBezTo>
                    <a:pt x="39128" y="8372"/>
                    <a:pt x="38995" y="8338"/>
                    <a:pt x="38894" y="8338"/>
                  </a:cubicBezTo>
                  <a:lnTo>
                    <a:pt x="38794" y="8338"/>
                  </a:lnTo>
                  <a:cubicBezTo>
                    <a:pt x="38661" y="8338"/>
                    <a:pt x="38528" y="8305"/>
                    <a:pt x="38461" y="8305"/>
                  </a:cubicBezTo>
                  <a:lnTo>
                    <a:pt x="38327" y="8305"/>
                  </a:lnTo>
                  <a:cubicBezTo>
                    <a:pt x="38194" y="8305"/>
                    <a:pt x="38127" y="8238"/>
                    <a:pt x="38027" y="8238"/>
                  </a:cubicBezTo>
                  <a:cubicBezTo>
                    <a:pt x="37994" y="8238"/>
                    <a:pt x="37960" y="8238"/>
                    <a:pt x="37894" y="8205"/>
                  </a:cubicBezTo>
                  <a:cubicBezTo>
                    <a:pt x="37827" y="8172"/>
                    <a:pt x="37694" y="8172"/>
                    <a:pt x="37627" y="8138"/>
                  </a:cubicBezTo>
                  <a:cubicBezTo>
                    <a:pt x="37560" y="8138"/>
                    <a:pt x="37527" y="8138"/>
                    <a:pt x="37493" y="8072"/>
                  </a:cubicBezTo>
                  <a:cubicBezTo>
                    <a:pt x="37393" y="8038"/>
                    <a:pt x="37327" y="8038"/>
                    <a:pt x="37227" y="8005"/>
                  </a:cubicBezTo>
                  <a:cubicBezTo>
                    <a:pt x="37193" y="8005"/>
                    <a:pt x="37160" y="7972"/>
                    <a:pt x="37127" y="7972"/>
                  </a:cubicBezTo>
                  <a:cubicBezTo>
                    <a:pt x="37026" y="7905"/>
                    <a:pt x="36993" y="7905"/>
                    <a:pt x="36893" y="7871"/>
                  </a:cubicBezTo>
                  <a:cubicBezTo>
                    <a:pt x="36860" y="7838"/>
                    <a:pt x="36793" y="7838"/>
                    <a:pt x="36726" y="7805"/>
                  </a:cubicBezTo>
                  <a:cubicBezTo>
                    <a:pt x="36626" y="7738"/>
                    <a:pt x="36526" y="7671"/>
                    <a:pt x="36393" y="7638"/>
                  </a:cubicBezTo>
                  <a:cubicBezTo>
                    <a:pt x="36326" y="7571"/>
                    <a:pt x="36193" y="7505"/>
                    <a:pt x="36059" y="7471"/>
                  </a:cubicBezTo>
                  <a:cubicBezTo>
                    <a:pt x="36026" y="7404"/>
                    <a:pt x="35992" y="7404"/>
                    <a:pt x="35959" y="7371"/>
                  </a:cubicBezTo>
                  <a:cubicBezTo>
                    <a:pt x="35859" y="7338"/>
                    <a:pt x="35826" y="7304"/>
                    <a:pt x="35726" y="7238"/>
                  </a:cubicBezTo>
                  <a:cubicBezTo>
                    <a:pt x="35692" y="7204"/>
                    <a:pt x="35625" y="7171"/>
                    <a:pt x="35525" y="7138"/>
                  </a:cubicBezTo>
                  <a:cubicBezTo>
                    <a:pt x="35492" y="7071"/>
                    <a:pt x="35392" y="7038"/>
                    <a:pt x="35359" y="7004"/>
                  </a:cubicBezTo>
                  <a:cubicBezTo>
                    <a:pt x="35292" y="6971"/>
                    <a:pt x="35192" y="6904"/>
                    <a:pt x="35125" y="6837"/>
                  </a:cubicBezTo>
                  <a:cubicBezTo>
                    <a:pt x="35058" y="6804"/>
                    <a:pt x="35025" y="6737"/>
                    <a:pt x="34958" y="6737"/>
                  </a:cubicBezTo>
                  <a:cubicBezTo>
                    <a:pt x="34858" y="6704"/>
                    <a:pt x="34792" y="6637"/>
                    <a:pt x="34691" y="6571"/>
                  </a:cubicBezTo>
                  <a:cubicBezTo>
                    <a:pt x="34658" y="6537"/>
                    <a:pt x="34625" y="6504"/>
                    <a:pt x="34525" y="6504"/>
                  </a:cubicBezTo>
                  <a:cubicBezTo>
                    <a:pt x="34458" y="6470"/>
                    <a:pt x="34325" y="6370"/>
                    <a:pt x="34224" y="6304"/>
                  </a:cubicBezTo>
                  <a:cubicBezTo>
                    <a:pt x="34191" y="6237"/>
                    <a:pt x="34158" y="6237"/>
                    <a:pt x="34124" y="6204"/>
                  </a:cubicBezTo>
                  <a:cubicBezTo>
                    <a:pt x="33991" y="6137"/>
                    <a:pt x="33891" y="6037"/>
                    <a:pt x="33791" y="6003"/>
                  </a:cubicBezTo>
                  <a:cubicBezTo>
                    <a:pt x="33724" y="5970"/>
                    <a:pt x="33691" y="5970"/>
                    <a:pt x="33657" y="5903"/>
                  </a:cubicBezTo>
                  <a:cubicBezTo>
                    <a:pt x="33524" y="5837"/>
                    <a:pt x="33357" y="5703"/>
                    <a:pt x="33190" y="5637"/>
                  </a:cubicBezTo>
                  <a:cubicBezTo>
                    <a:pt x="29656" y="3207"/>
                    <a:pt x="24987" y="1"/>
                    <a:pt x="22855" y="1"/>
                  </a:cubicBezTo>
                  <a:close/>
                </a:path>
              </a:pathLst>
            </a:custGeom>
            <a:solidFill>
              <a:srgbClr val="212529">
                <a:alpha val="3960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4493375" y="4040825"/>
              <a:ext cx="443275" cy="304300"/>
            </a:xfrm>
            <a:custGeom>
              <a:rect b="b" l="l" r="r" t="t"/>
              <a:pathLst>
                <a:path extrusionOk="0" h="12172" w="17731">
                  <a:moveTo>
                    <a:pt x="8307" y="1"/>
                  </a:moveTo>
                  <a:cubicBezTo>
                    <a:pt x="7339" y="1602"/>
                    <a:pt x="6772" y="2669"/>
                    <a:pt x="6505" y="3170"/>
                  </a:cubicBezTo>
                  <a:cubicBezTo>
                    <a:pt x="5405" y="5171"/>
                    <a:pt x="1" y="9808"/>
                    <a:pt x="1" y="9808"/>
                  </a:cubicBezTo>
                  <a:cubicBezTo>
                    <a:pt x="640" y="11599"/>
                    <a:pt x="2031" y="12171"/>
                    <a:pt x="3472" y="12171"/>
                  </a:cubicBezTo>
                  <a:cubicBezTo>
                    <a:pt x="5036" y="12171"/>
                    <a:pt x="6658" y="11496"/>
                    <a:pt x="7439" y="10975"/>
                  </a:cubicBezTo>
                  <a:cubicBezTo>
                    <a:pt x="8940" y="9975"/>
                    <a:pt x="11909" y="6706"/>
                    <a:pt x="11909" y="6706"/>
                  </a:cubicBezTo>
                  <a:cubicBezTo>
                    <a:pt x="11971" y="6706"/>
                    <a:pt x="17731" y="2763"/>
                    <a:pt x="17214" y="2763"/>
                  </a:cubicBezTo>
                  <a:cubicBezTo>
                    <a:pt x="17175" y="2763"/>
                    <a:pt x="17098" y="2786"/>
                    <a:pt x="16979" y="2836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4660175" y="4040825"/>
              <a:ext cx="440800" cy="335475"/>
            </a:xfrm>
            <a:custGeom>
              <a:rect b="b" l="l" r="r" t="t"/>
              <a:pathLst>
                <a:path extrusionOk="0" h="13419" w="17632">
                  <a:moveTo>
                    <a:pt x="9107" y="1"/>
                  </a:moveTo>
                  <a:cubicBezTo>
                    <a:pt x="7639" y="2269"/>
                    <a:pt x="6838" y="3804"/>
                    <a:pt x="6505" y="4437"/>
                  </a:cubicBezTo>
                  <a:cubicBezTo>
                    <a:pt x="5404" y="6439"/>
                    <a:pt x="0" y="11042"/>
                    <a:pt x="0" y="11042"/>
                  </a:cubicBezTo>
                  <a:cubicBezTo>
                    <a:pt x="638" y="12843"/>
                    <a:pt x="2022" y="13418"/>
                    <a:pt x="3457" y="13418"/>
                  </a:cubicBezTo>
                  <a:cubicBezTo>
                    <a:pt x="5026" y="13418"/>
                    <a:pt x="6655" y="12732"/>
                    <a:pt x="7439" y="12210"/>
                  </a:cubicBezTo>
                  <a:cubicBezTo>
                    <a:pt x="8940" y="11209"/>
                    <a:pt x="11909" y="7973"/>
                    <a:pt x="11909" y="7973"/>
                  </a:cubicBezTo>
                  <a:cubicBezTo>
                    <a:pt x="11970" y="7942"/>
                    <a:pt x="17631" y="4018"/>
                    <a:pt x="17216" y="4018"/>
                  </a:cubicBezTo>
                  <a:cubicBezTo>
                    <a:pt x="17181" y="4018"/>
                    <a:pt x="17105" y="4045"/>
                    <a:pt x="16979" y="4104"/>
                  </a:cubicBezTo>
                  <a:lnTo>
                    <a:pt x="16979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850300" y="4040825"/>
              <a:ext cx="369650" cy="398025"/>
            </a:xfrm>
            <a:custGeom>
              <a:rect b="b" l="l" r="r" t="t"/>
              <a:pathLst>
                <a:path extrusionOk="0" h="15921" w="14786">
                  <a:moveTo>
                    <a:pt x="9074" y="1"/>
                  </a:moveTo>
                  <a:cubicBezTo>
                    <a:pt x="6872" y="3603"/>
                    <a:pt x="5838" y="6105"/>
                    <a:pt x="5471" y="6939"/>
                  </a:cubicBezTo>
                  <a:cubicBezTo>
                    <a:pt x="4537" y="8941"/>
                    <a:pt x="1" y="13544"/>
                    <a:pt x="1" y="13544"/>
                  </a:cubicBezTo>
                  <a:cubicBezTo>
                    <a:pt x="527" y="15345"/>
                    <a:pt x="1677" y="15920"/>
                    <a:pt x="2874" y="15920"/>
                  </a:cubicBezTo>
                  <a:cubicBezTo>
                    <a:pt x="4181" y="15920"/>
                    <a:pt x="5543" y="15234"/>
                    <a:pt x="6205" y="14711"/>
                  </a:cubicBezTo>
                  <a:cubicBezTo>
                    <a:pt x="7439" y="13711"/>
                    <a:pt x="9908" y="10475"/>
                    <a:pt x="9908" y="10475"/>
                  </a:cubicBezTo>
                  <a:cubicBezTo>
                    <a:pt x="10000" y="10475"/>
                    <a:pt x="14786" y="6526"/>
                    <a:pt x="14405" y="6526"/>
                  </a:cubicBezTo>
                  <a:cubicBezTo>
                    <a:pt x="14375" y="6526"/>
                    <a:pt x="14312" y="6551"/>
                    <a:pt x="14211" y="6606"/>
                  </a:cubicBezTo>
                  <a:lnTo>
                    <a:pt x="14211" y="1"/>
                  </a:lnTo>
                  <a:close/>
                </a:path>
              </a:pathLst>
            </a:custGeom>
            <a:solidFill>
              <a:srgbClr val="D8937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239875" y="3769850"/>
              <a:ext cx="2537650" cy="2596000"/>
            </a:xfrm>
            <a:custGeom>
              <a:rect b="b" l="l" r="r" t="t"/>
              <a:pathLst>
                <a:path extrusionOk="0" h="103840" w="101506">
                  <a:moveTo>
                    <a:pt x="17649" y="0"/>
                  </a:moveTo>
                  <a:cubicBezTo>
                    <a:pt x="17529" y="0"/>
                    <a:pt x="17416" y="11"/>
                    <a:pt x="17312" y="32"/>
                  </a:cubicBezTo>
                  <a:cubicBezTo>
                    <a:pt x="14777" y="599"/>
                    <a:pt x="9407" y="11974"/>
                    <a:pt x="8273" y="13975"/>
                  </a:cubicBezTo>
                  <a:cubicBezTo>
                    <a:pt x="7205" y="15977"/>
                    <a:pt x="1768" y="20614"/>
                    <a:pt x="1768" y="20614"/>
                  </a:cubicBezTo>
                  <a:cubicBezTo>
                    <a:pt x="2404" y="22393"/>
                    <a:pt x="3781" y="22969"/>
                    <a:pt x="5194" y="22969"/>
                  </a:cubicBezTo>
                  <a:cubicBezTo>
                    <a:pt x="6746" y="22969"/>
                    <a:pt x="8341" y="22273"/>
                    <a:pt x="9040" y="21714"/>
                  </a:cubicBezTo>
                  <a:cubicBezTo>
                    <a:pt x="10508" y="20714"/>
                    <a:pt x="13476" y="17478"/>
                    <a:pt x="13476" y="17478"/>
                  </a:cubicBezTo>
                  <a:cubicBezTo>
                    <a:pt x="15678" y="17278"/>
                    <a:pt x="18647" y="13375"/>
                    <a:pt x="18647" y="13375"/>
                  </a:cubicBezTo>
                  <a:cubicBezTo>
                    <a:pt x="26853" y="17278"/>
                    <a:pt x="28287" y="19680"/>
                    <a:pt x="28420" y="24783"/>
                  </a:cubicBezTo>
                  <a:cubicBezTo>
                    <a:pt x="28487" y="29854"/>
                    <a:pt x="22850" y="34524"/>
                    <a:pt x="22850" y="34524"/>
                  </a:cubicBezTo>
                  <a:cubicBezTo>
                    <a:pt x="21838" y="34054"/>
                    <a:pt x="20689" y="33946"/>
                    <a:pt x="19849" y="33946"/>
                  </a:cubicBezTo>
                  <a:cubicBezTo>
                    <a:pt x="19137" y="33946"/>
                    <a:pt x="18647" y="34023"/>
                    <a:pt x="18647" y="34023"/>
                  </a:cubicBezTo>
                  <a:cubicBezTo>
                    <a:pt x="17218" y="32485"/>
                    <a:pt x="14274" y="32349"/>
                    <a:pt x="13279" y="32349"/>
                  </a:cubicBezTo>
                  <a:cubicBezTo>
                    <a:pt x="13066" y="32349"/>
                    <a:pt x="12943" y="32355"/>
                    <a:pt x="12943" y="32355"/>
                  </a:cubicBezTo>
                  <a:cubicBezTo>
                    <a:pt x="13977" y="28319"/>
                    <a:pt x="12342" y="26818"/>
                    <a:pt x="11342" y="25784"/>
                  </a:cubicBezTo>
                  <a:cubicBezTo>
                    <a:pt x="10458" y="24887"/>
                    <a:pt x="8692" y="24376"/>
                    <a:pt x="6981" y="24376"/>
                  </a:cubicBezTo>
                  <a:cubicBezTo>
                    <a:pt x="4431" y="24376"/>
                    <a:pt x="2004" y="25510"/>
                    <a:pt x="2802" y="28186"/>
                  </a:cubicBezTo>
                  <a:cubicBezTo>
                    <a:pt x="4136" y="32656"/>
                    <a:pt x="0" y="33156"/>
                    <a:pt x="1468" y="36291"/>
                  </a:cubicBezTo>
                  <a:cubicBezTo>
                    <a:pt x="4403" y="42496"/>
                    <a:pt x="6505" y="38493"/>
                    <a:pt x="12342" y="45064"/>
                  </a:cubicBezTo>
                  <a:cubicBezTo>
                    <a:pt x="18180" y="51636"/>
                    <a:pt x="29088" y="55872"/>
                    <a:pt x="33624" y="57306"/>
                  </a:cubicBezTo>
                  <a:cubicBezTo>
                    <a:pt x="38161" y="58707"/>
                    <a:pt x="41797" y="58641"/>
                    <a:pt x="47200" y="66480"/>
                  </a:cubicBezTo>
                  <a:cubicBezTo>
                    <a:pt x="52638" y="74319"/>
                    <a:pt x="62478" y="103840"/>
                    <a:pt x="62478" y="103840"/>
                  </a:cubicBezTo>
                  <a:lnTo>
                    <a:pt x="101506" y="103840"/>
                  </a:lnTo>
                  <a:cubicBezTo>
                    <a:pt x="101506" y="103840"/>
                    <a:pt x="84694" y="78188"/>
                    <a:pt x="77856" y="68481"/>
                  </a:cubicBezTo>
                  <a:cubicBezTo>
                    <a:pt x="70984" y="58741"/>
                    <a:pt x="68015" y="54204"/>
                    <a:pt x="65680" y="50135"/>
                  </a:cubicBezTo>
                  <a:cubicBezTo>
                    <a:pt x="63412" y="46032"/>
                    <a:pt x="60944" y="37192"/>
                    <a:pt x="56974" y="29020"/>
                  </a:cubicBezTo>
                  <a:cubicBezTo>
                    <a:pt x="53005" y="20847"/>
                    <a:pt x="48668" y="13308"/>
                    <a:pt x="46266" y="10340"/>
                  </a:cubicBezTo>
                  <a:cubicBezTo>
                    <a:pt x="43831" y="7337"/>
                    <a:pt x="34458" y="9539"/>
                    <a:pt x="31122" y="7671"/>
                  </a:cubicBezTo>
                  <a:cubicBezTo>
                    <a:pt x="27953" y="5878"/>
                    <a:pt x="20514" y="0"/>
                    <a:pt x="17649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3911300" y="4223925"/>
              <a:ext cx="1828825" cy="674675"/>
            </a:xfrm>
            <a:custGeom>
              <a:rect b="b" l="l" r="r" t="t"/>
              <a:pathLst>
                <a:path extrusionOk="0" h="26987" w="73153">
                  <a:moveTo>
                    <a:pt x="9322" y="1"/>
                  </a:moveTo>
                  <a:cubicBezTo>
                    <a:pt x="9090" y="1"/>
                    <a:pt x="8854" y="164"/>
                    <a:pt x="8740" y="449"/>
                  </a:cubicBezTo>
                  <a:lnTo>
                    <a:pt x="8573" y="983"/>
                  </a:lnTo>
                  <a:lnTo>
                    <a:pt x="4070" y="182"/>
                  </a:lnTo>
                  <a:cubicBezTo>
                    <a:pt x="3741" y="78"/>
                    <a:pt x="3430" y="19"/>
                    <a:pt x="3146" y="19"/>
                  </a:cubicBezTo>
                  <a:cubicBezTo>
                    <a:pt x="2883" y="19"/>
                    <a:pt x="2644" y="70"/>
                    <a:pt x="2435" y="182"/>
                  </a:cubicBezTo>
                  <a:cubicBezTo>
                    <a:pt x="2369" y="216"/>
                    <a:pt x="2235" y="349"/>
                    <a:pt x="2169" y="449"/>
                  </a:cubicBezTo>
                  <a:lnTo>
                    <a:pt x="868" y="216"/>
                  </a:lnTo>
                  <a:cubicBezTo>
                    <a:pt x="768" y="196"/>
                    <a:pt x="671" y="182"/>
                    <a:pt x="581" y="182"/>
                  </a:cubicBezTo>
                  <a:cubicBezTo>
                    <a:pt x="370" y="182"/>
                    <a:pt x="194" y="259"/>
                    <a:pt x="100" y="516"/>
                  </a:cubicBezTo>
                  <a:cubicBezTo>
                    <a:pt x="0" y="883"/>
                    <a:pt x="201" y="1116"/>
                    <a:pt x="534" y="1183"/>
                  </a:cubicBezTo>
                  <a:lnTo>
                    <a:pt x="1702" y="1783"/>
                  </a:lnTo>
                  <a:cubicBezTo>
                    <a:pt x="1735" y="2484"/>
                    <a:pt x="2335" y="2884"/>
                    <a:pt x="3069" y="3151"/>
                  </a:cubicBezTo>
                  <a:lnTo>
                    <a:pt x="7172" y="5219"/>
                  </a:lnTo>
                  <a:lnTo>
                    <a:pt x="7005" y="5786"/>
                  </a:lnTo>
                  <a:cubicBezTo>
                    <a:pt x="6872" y="6120"/>
                    <a:pt x="7039" y="6453"/>
                    <a:pt x="7272" y="6553"/>
                  </a:cubicBezTo>
                  <a:lnTo>
                    <a:pt x="8540" y="6987"/>
                  </a:lnTo>
                  <a:cubicBezTo>
                    <a:pt x="8588" y="7001"/>
                    <a:pt x="8637" y="7007"/>
                    <a:pt x="8686" y="7007"/>
                  </a:cubicBezTo>
                  <a:cubicBezTo>
                    <a:pt x="8877" y="7007"/>
                    <a:pt x="9067" y="6906"/>
                    <a:pt x="9174" y="6720"/>
                  </a:cubicBezTo>
                  <a:lnTo>
                    <a:pt x="36226" y="16494"/>
                  </a:lnTo>
                  <a:cubicBezTo>
                    <a:pt x="36193" y="16828"/>
                    <a:pt x="36360" y="17128"/>
                    <a:pt x="36593" y="17194"/>
                  </a:cubicBezTo>
                  <a:lnTo>
                    <a:pt x="38128" y="17695"/>
                  </a:lnTo>
                  <a:cubicBezTo>
                    <a:pt x="38188" y="17717"/>
                    <a:pt x="38249" y="17728"/>
                    <a:pt x="38311" y="17728"/>
                  </a:cubicBezTo>
                  <a:cubicBezTo>
                    <a:pt x="38523" y="17728"/>
                    <a:pt x="38732" y="17601"/>
                    <a:pt x="38861" y="17395"/>
                  </a:cubicBezTo>
                  <a:lnTo>
                    <a:pt x="63246" y="26201"/>
                  </a:lnTo>
                  <a:cubicBezTo>
                    <a:pt x="63576" y="26318"/>
                    <a:pt x="63917" y="26374"/>
                    <a:pt x="64257" y="26374"/>
                  </a:cubicBezTo>
                  <a:cubicBezTo>
                    <a:pt x="64981" y="26374"/>
                    <a:pt x="65702" y="26121"/>
                    <a:pt x="66314" y="25667"/>
                  </a:cubicBezTo>
                  <a:lnTo>
                    <a:pt x="67282" y="26001"/>
                  </a:lnTo>
                  <a:lnTo>
                    <a:pt x="69717" y="26868"/>
                  </a:lnTo>
                  <a:cubicBezTo>
                    <a:pt x="69933" y="26948"/>
                    <a:pt x="70154" y="26986"/>
                    <a:pt x="70375" y="26986"/>
                  </a:cubicBezTo>
                  <a:cubicBezTo>
                    <a:pt x="71349" y="26986"/>
                    <a:pt x="72311" y="26248"/>
                    <a:pt x="72719" y="25133"/>
                  </a:cubicBezTo>
                  <a:cubicBezTo>
                    <a:pt x="73153" y="23566"/>
                    <a:pt x="72586" y="22131"/>
                    <a:pt x="71385" y="21731"/>
                  </a:cubicBezTo>
                  <a:lnTo>
                    <a:pt x="67949" y="20664"/>
                  </a:lnTo>
                  <a:cubicBezTo>
                    <a:pt x="67949" y="20597"/>
                    <a:pt x="67916" y="20564"/>
                    <a:pt x="67916" y="20530"/>
                  </a:cubicBezTo>
                  <a:cubicBezTo>
                    <a:pt x="67916" y="20497"/>
                    <a:pt x="67849" y="20463"/>
                    <a:pt x="67849" y="20397"/>
                  </a:cubicBezTo>
                  <a:cubicBezTo>
                    <a:pt x="67815" y="20363"/>
                    <a:pt x="67815" y="20263"/>
                    <a:pt x="67782" y="20230"/>
                  </a:cubicBezTo>
                  <a:cubicBezTo>
                    <a:pt x="67782" y="20197"/>
                    <a:pt x="67749" y="20163"/>
                    <a:pt x="67715" y="20130"/>
                  </a:cubicBezTo>
                  <a:cubicBezTo>
                    <a:pt x="67649" y="20063"/>
                    <a:pt x="67649" y="19996"/>
                    <a:pt x="67615" y="19963"/>
                  </a:cubicBezTo>
                  <a:cubicBezTo>
                    <a:pt x="67582" y="19863"/>
                    <a:pt x="67549" y="19796"/>
                    <a:pt x="67449" y="19663"/>
                  </a:cubicBezTo>
                  <a:cubicBezTo>
                    <a:pt x="67415" y="19630"/>
                    <a:pt x="67415" y="19563"/>
                    <a:pt x="67382" y="19529"/>
                  </a:cubicBezTo>
                  <a:cubicBezTo>
                    <a:pt x="67315" y="19496"/>
                    <a:pt x="67282" y="19396"/>
                    <a:pt x="67248" y="19363"/>
                  </a:cubicBezTo>
                  <a:cubicBezTo>
                    <a:pt x="67215" y="19329"/>
                    <a:pt x="67215" y="19296"/>
                    <a:pt x="67148" y="19229"/>
                  </a:cubicBezTo>
                  <a:lnTo>
                    <a:pt x="67048" y="19129"/>
                  </a:lnTo>
                  <a:lnTo>
                    <a:pt x="66948" y="19029"/>
                  </a:lnTo>
                  <a:lnTo>
                    <a:pt x="66815" y="18896"/>
                  </a:lnTo>
                  <a:cubicBezTo>
                    <a:pt x="66781" y="18862"/>
                    <a:pt x="66748" y="18862"/>
                    <a:pt x="66715" y="18829"/>
                  </a:cubicBezTo>
                  <a:cubicBezTo>
                    <a:pt x="66648" y="18796"/>
                    <a:pt x="66581" y="18729"/>
                    <a:pt x="66548" y="18696"/>
                  </a:cubicBezTo>
                  <a:cubicBezTo>
                    <a:pt x="66481" y="18662"/>
                    <a:pt x="66448" y="18662"/>
                    <a:pt x="66414" y="18629"/>
                  </a:cubicBezTo>
                  <a:cubicBezTo>
                    <a:pt x="66314" y="18562"/>
                    <a:pt x="66281" y="18529"/>
                    <a:pt x="66214" y="18529"/>
                  </a:cubicBezTo>
                  <a:cubicBezTo>
                    <a:pt x="66148" y="18529"/>
                    <a:pt x="66114" y="18495"/>
                    <a:pt x="66114" y="18495"/>
                  </a:cubicBezTo>
                  <a:cubicBezTo>
                    <a:pt x="66048" y="18462"/>
                    <a:pt x="65914" y="18395"/>
                    <a:pt x="65781" y="18362"/>
                  </a:cubicBezTo>
                  <a:lnTo>
                    <a:pt x="41063" y="10523"/>
                  </a:lnTo>
                  <a:cubicBezTo>
                    <a:pt x="41063" y="10223"/>
                    <a:pt x="40930" y="9989"/>
                    <a:pt x="40696" y="9889"/>
                  </a:cubicBezTo>
                  <a:lnTo>
                    <a:pt x="39128" y="9389"/>
                  </a:lnTo>
                  <a:cubicBezTo>
                    <a:pt x="39088" y="9377"/>
                    <a:pt x="39045" y="9372"/>
                    <a:pt x="39001" y="9372"/>
                  </a:cubicBezTo>
                  <a:cubicBezTo>
                    <a:pt x="38786" y="9372"/>
                    <a:pt x="38538" y="9501"/>
                    <a:pt x="38428" y="9722"/>
                  </a:cubicBezTo>
                  <a:lnTo>
                    <a:pt x="11042" y="1016"/>
                  </a:lnTo>
                  <a:cubicBezTo>
                    <a:pt x="11075" y="783"/>
                    <a:pt x="10942" y="516"/>
                    <a:pt x="10708" y="449"/>
                  </a:cubicBezTo>
                  <a:lnTo>
                    <a:pt x="9440" y="15"/>
                  </a:lnTo>
                  <a:cubicBezTo>
                    <a:pt x="9402" y="6"/>
                    <a:pt x="9362" y="1"/>
                    <a:pt x="9322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5662550" y="4642100"/>
              <a:ext cx="211000" cy="162750"/>
            </a:xfrm>
            <a:custGeom>
              <a:rect b="b" l="l" r="r" t="t"/>
              <a:pathLst>
                <a:path extrusionOk="0" h="6510" w="844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5662550" y="4642100"/>
              <a:ext cx="211000" cy="162750"/>
            </a:xfrm>
            <a:custGeom>
              <a:rect b="b" l="l" r="r" t="t"/>
              <a:pathLst>
                <a:path extrusionOk="0" h="6510" w="844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5662550" y="4642100"/>
              <a:ext cx="211000" cy="162750"/>
            </a:xfrm>
            <a:custGeom>
              <a:rect b="b" l="l" r="r" t="t"/>
              <a:pathLst>
                <a:path extrusionOk="0" h="6510" w="8440">
                  <a:moveTo>
                    <a:pt x="1268" y="0"/>
                  </a:moveTo>
                  <a:lnTo>
                    <a:pt x="0" y="4937"/>
                  </a:lnTo>
                  <a:lnTo>
                    <a:pt x="5204" y="6438"/>
                  </a:lnTo>
                  <a:cubicBezTo>
                    <a:pt x="5378" y="6487"/>
                    <a:pt x="5553" y="6510"/>
                    <a:pt x="5727" y="6510"/>
                  </a:cubicBezTo>
                  <a:cubicBezTo>
                    <a:pt x="6761" y="6510"/>
                    <a:pt x="7759" y="5698"/>
                    <a:pt x="8073" y="4470"/>
                  </a:cubicBezTo>
                  <a:cubicBezTo>
                    <a:pt x="8440" y="3069"/>
                    <a:pt x="7773" y="1635"/>
                    <a:pt x="6572" y="133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5660875" y="4642100"/>
              <a:ext cx="111775" cy="141800"/>
            </a:xfrm>
            <a:custGeom>
              <a:rect b="b" l="l" r="r" t="t"/>
              <a:pathLst>
                <a:path extrusionOk="0" h="5672" w="4471">
                  <a:moveTo>
                    <a:pt x="1335" y="0"/>
                  </a:moveTo>
                  <a:lnTo>
                    <a:pt x="1" y="4904"/>
                  </a:lnTo>
                  <a:lnTo>
                    <a:pt x="2769" y="5671"/>
                  </a:lnTo>
                  <a:cubicBezTo>
                    <a:pt x="3470" y="5171"/>
                    <a:pt x="3970" y="4404"/>
                    <a:pt x="4237" y="3436"/>
                  </a:cubicBezTo>
                  <a:cubicBezTo>
                    <a:pt x="4471" y="2469"/>
                    <a:pt x="4437" y="1568"/>
                    <a:pt x="4137" y="734"/>
                  </a:cubicBezTo>
                  <a:lnTo>
                    <a:pt x="1335" y="0"/>
                  </a:ln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4013025" y="4248625"/>
              <a:ext cx="62575" cy="41575"/>
            </a:xfrm>
            <a:custGeom>
              <a:rect b="b" l="l" r="r" t="t"/>
              <a:pathLst>
                <a:path extrusionOk="0" h="1663" w="2503">
                  <a:moveTo>
                    <a:pt x="588" y="1"/>
                  </a:moveTo>
                  <a:cubicBezTo>
                    <a:pt x="363" y="1"/>
                    <a:pt x="184" y="89"/>
                    <a:pt x="134" y="362"/>
                  </a:cubicBezTo>
                  <a:cubicBezTo>
                    <a:pt x="1" y="695"/>
                    <a:pt x="234" y="895"/>
                    <a:pt x="601" y="996"/>
                  </a:cubicBezTo>
                  <a:lnTo>
                    <a:pt x="2136" y="1663"/>
                  </a:lnTo>
                  <a:lnTo>
                    <a:pt x="2503" y="195"/>
                  </a:lnTo>
                  <a:lnTo>
                    <a:pt x="835" y="28"/>
                  </a:lnTo>
                  <a:cubicBezTo>
                    <a:pt x="749" y="11"/>
                    <a:pt x="666" y="1"/>
                    <a:pt x="588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4050575" y="4239150"/>
              <a:ext cx="190975" cy="130275"/>
            </a:xfrm>
            <a:custGeom>
              <a:rect b="b" l="l" r="r" t="t"/>
              <a:pathLst>
                <a:path extrusionOk="0" h="5211" w="7639">
                  <a:moveTo>
                    <a:pt x="1741" y="0"/>
                  </a:moveTo>
                  <a:cubicBezTo>
                    <a:pt x="1094" y="0"/>
                    <a:pt x="575" y="283"/>
                    <a:pt x="334" y="1174"/>
                  </a:cubicBezTo>
                  <a:cubicBezTo>
                    <a:pt x="0" y="2375"/>
                    <a:pt x="767" y="2876"/>
                    <a:pt x="1701" y="3176"/>
                  </a:cubicBezTo>
                  <a:lnTo>
                    <a:pt x="6438" y="5211"/>
                  </a:lnTo>
                  <a:lnTo>
                    <a:pt x="7639" y="707"/>
                  </a:lnTo>
                  <a:lnTo>
                    <a:pt x="2535" y="107"/>
                  </a:lnTo>
                  <a:cubicBezTo>
                    <a:pt x="2257" y="42"/>
                    <a:pt x="1990" y="0"/>
                    <a:pt x="1741" y="0"/>
                  </a:cubicBezTo>
                  <a:close/>
                </a:path>
              </a:pathLst>
            </a:custGeom>
            <a:solidFill>
              <a:srgbClr val="3554C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4058075" y="4239150"/>
              <a:ext cx="183475" cy="81075"/>
            </a:xfrm>
            <a:custGeom>
              <a:rect b="b" l="l" r="r" t="t"/>
              <a:pathLst>
                <a:path extrusionOk="0" h="3243" w="7339">
                  <a:moveTo>
                    <a:pt x="1441" y="0"/>
                  </a:moveTo>
                  <a:cubicBezTo>
                    <a:pt x="794" y="0"/>
                    <a:pt x="275" y="283"/>
                    <a:pt x="34" y="1174"/>
                  </a:cubicBezTo>
                  <a:cubicBezTo>
                    <a:pt x="0" y="1241"/>
                    <a:pt x="0" y="1375"/>
                    <a:pt x="0" y="1441"/>
                  </a:cubicBezTo>
                  <a:lnTo>
                    <a:pt x="6672" y="3243"/>
                  </a:lnTo>
                  <a:lnTo>
                    <a:pt x="7339" y="707"/>
                  </a:lnTo>
                  <a:lnTo>
                    <a:pt x="2235" y="107"/>
                  </a:lnTo>
                  <a:cubicBezTo>
                    <a:pt x="1957" y="42"/>
                    <a:pt x="1690" y="0"/>
                    <a:pt x="1441" y="0"/>
                  </a:cubicBezTo>
                  <a:close/>
                </a:path>
              </a:pathLst>
            </a:custGeom>
            <a:solidFill>
              <a:srgbClr val="1606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4232350" y="4248475"/>
              <a:ext cx="1523625" cy="551075"/>
            </a:xfrm>
            <a:custGeom>
              <a:rect b="b" l="l" r="r" t="t"/>
              <a:pathLst>
                <a:path extrusionOk="0" h="22043" w="60945">
                  <a:moveTo>
                    <a:pt x="1535" y="1"/>
                  </a:moveTo>
                  <a:lnTo>
                    <a:pt x="1" y="5738"/>
                  </a:lnTo>
                  <a:lnTo>
                    <a:pt x="55907" y="21917"/>
                  </a:lnTo>
                  <a:cubicBezTo>
                    <a:pt x="56184" y="22002"/>
                    <a:pt x="56465" y="22043"/>
                    <a:pt x="56744" y="22043"/>
                  </a:cubicBezTo>
                  <a:cubicBezTo>
                    <a:pt x="58315" y="22043"/>
                    <a:pt x="59839" y="20751"/>
                    <a:pt x="60377" y="18881"/>
                  </a:cubicBezTo>
                  <a:cubicBezTo>
                    <a:pt x="60944" y="16679"/>
                    <a:pt x="59910" y="14511"/>
                    <a:pt x="58009" y="1404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258200" y="4248475"/>
              <a:ext cx="1490275" cy="450350"/>
            </a:xfrm>
            <a:custGeom>
              <a:rect b="b" l="l" r="r" t="t"/>
              <a:pathLst>
                <a:path extrusionOk="0" h="18014" w="59611">
                  <a:moveTo>
                    <a:pt x="535" y="1"/>
                  </a:moveTo>
                  <a:lnTo>
                    <a:pt x="1" y="2036"/>
                  </a:lnTo>
                  <a:lnTo>
                    <a:pt x="59510" y="18014"/>
                  </a:lnTo>
                  <a:cubicBezTo>
                    <a:pt x="59610" y="16146"/>
                    <a:pt x="58609" y="14411"/>
                    <a:pt x="57042" y="1404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5163025" y="4547125"/>
              <a:ext cx="521225" cy="183450"/>
            </a:xfrm>
            <a:custGeom>
              <a:rect b="b" l="l" r="r" t="t"/>
              <a:pathLst>
                <a:path extrusionOk="0" h="7338" w="20849">
                  <a:moveTo>
                    <a:pt x="1205" y="1"/>
                  </a:moveTo>
                  <a:cubicBezTo>
                    <a:pt x="717" y="1"/>
                    <a:pt x="309" y="310"/>
                    <a:pt x="167" y="764"/>
                  </a:cubicBezTo>
                  <a:cubicBezTo>
                    <a:pt x="0" y="1298"/>
                    <a:pt x="334" y="1898"/>
                    <a:pt x="868" y="2065"/>
                  </a:cubicBezTo>
                  <a:lnTo>
                    <a:pt x="19081" y="7302"/>
                  </a:lnTo>
                  <a:cubicBezTo>
                    <a:pt x="19172" y="7326"/>
                    <a:pt x="19264" y="7337"/>
                    <a:pt x="19356" y="7337"/>
                  </a:cubicBezTo>
                  <a:cubicBezTo>
                    <a:pt x="19906" y="7337"/>
                    <a:pt x="20449" y="6925"/>
                    <a:pt x="20649" y="6268"/>
                  </a:cubicBezTo>
                  <a:cubicBezTo>
                    <a:pt x="20849" y="5534"/>
                    <a:pt x="20482" y="4767"/>
                    <a:pt x="19848" y="4600"/>
                  </a:cubicBezTo>
                  <a:lnTo>
                    <a:pt x="1468" y="30"/>
                  </a:lnTo>
                  <a:cubicBezTo>
                    <a:pt x="1379" y="10"/>
                    <a:pt x="1291" y="1"/>
                    <a:pt x="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4938700" y="4416625"/>
              <a:ext cx="116775" cy="208525"/>
            </a:xfrm>
            <a:custGeom>
              <a:rect b="b" l="l" r="r" t="t"/>
              <a:pathLst>
                <a:path extrusionOk="0" h="8341" w="4671">
                  <a:moveTo>
                    <a:pt x="2520" y="0"/>
                  </a:moveTo>
                  <a:cubicBezTo>
                    <a:pt x="2247" y="0"/>
                    <a:pt x="1956" y="201"/>
                    <a:pt x="1868" y="580"/>
                  </a:cubicBezTo>
                  <a:lnTo>
                    <a:pt x="134" y="7085"/>
                  </a:lnTo>
                  <a:cubicBezTo>
                    <a:pt x="0" y="7452"/>
                    <a:pt x="167" y="7819"/>
                    <a:pt x="501" y="7919"/>
                  </a:cubicBezTo>
                  <a:lnTo>
                    <a:pt x="2035" y="8319"/>
                  </a:lnTo>
                  <a:cubicBezTo>
                    <a:pt x="2078" y="8333"/>
                    <a:pt x="2123" y="8340"/>
                    <a:pt x="2168" y="8340"/>
                  </a:cubicBezTo>
                  <a:cubicBezTo>
                    <a:pt x="2435" y="8340"/>
                    <a:pt x="2717" y="8099"/>
                    <a:pt x="2802" y="7785"/>
                  </a:cubicBezTo>
                  <a:lnTo>
                    <a:pt x="4537" y="1281"/>
                  </a:lnTo>
                  <a:cubicBezTo>
                    <a:pt x="4670" y="914"/>
                    <a:pt x="4504" y="513"/>
                    <a:pt x="4170" y="447"/>
                  </a:cubicBezTo>
                  <a:lnTo>
                    <a:pt x="2636" y="13"/>
                  </a:lnTo>
                  <a:cubicBezTo>
                    <a:pt x="2598" y="5"/>
                    <a:pt x="2559" y="0"/>
                    <a:pt x="2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4192325" y="4229200"/>
              <a:ext cx="99275" cy="175900"/>
            </a:xfrm>
            <a:custGeom>
              <a:rect b="b" l="l" r="r" t="t"/>
              <a:pathLst>
                <a:path extrusionOk="0" h="7036" w="3971">
                  <a:moveTo>
                    <a:pt x="2177" y="1"/>
                  </a:moveTo>
                  <a:cubicBezTo>
                    <a:pt x="1926" y="1"/>
                    <a:pt x="1661" y="193"/>
                    <a:pt x="1569" y="472"/>
                  </a:cubicBezTo>
                  <a:lnTo>
                    <a:pt x="134" y="5942"/>
                  </a:lnTo>
                  <a:cubicBezTo>
                    <a:pt x="1" y="6276"/>
                    <a:pt x="168" y="6609"/>
                    <a:pt x="468" y="6676"/>
                  </a:cubicBezTo>
                  <a:lnTo>
                    <a:pt x="1702" y="7010"/>
                  </a:lnTo>
                  <a:cubicBezTo>
                    <a:pt x="1749" y="7027"/>
                    <a:pt x="1798" y="7035"/>
                    <a:pt x="1847" y="7035"/>
                  </a:cubicBezTo>
                  <a:cubicBezTo>
                    <a:pt x="2078" y="7035"/>
                    <a:pt x="2314" y="6851"/>
                    <a:pt x="2369" y="6576"/>
                  </a:cubicBezTo>
                  <a:lnTo>
                    <a:pt x="3837" y="1105"/>
                  </a:lnTo>
                  <a:cubicBezTo>
                    <a:pt x="3970" y="772"/>
                    <a:pt x="3803" y="438"/>
                    <a:pt x="3503" y="338"/>
                  </a:cubicBezTo>
                  <a:lnTo>
                    <a:pt x="2236" y="5"/>
                  </a:lnTo>
                  <a:cubicBezTo>
                    <a:pt x="2216" y="2"/>
                    <a:pt x="2197" y="1"/>
                    <a:pt x="2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4243200" y="4381575"/>
              <a:ext cx="348600" cy="558250"/>
            </a:xfrm>
            <a:custGeom>
              <a:rect b="b" l="l" r="r" t="t"/>
              <a:pathLst>
                <a:path extrusionOk="0" h="22330" w="13944">
                  <a:moveTo>
                    <a:pt x="7030" y="0"/>
                  </a:moveTo>
                  <a:cubicBezTo>
                    <a:pt x="4475" y="0"/>
                    <a:pt x="2021" y="1133"/>
                    <a:pt x="2803" y="3817"/>
                  </a:cubicBezTo>
                  <a:cubicBezTo>
                    <a:pt x="4137" y="8253"/>
                    <a:pt x="1" y="8754"/>
                    <a:pt x="1468" y="11889"/>
                  </a:cubicBezTo>
                  <a:cubicBezTo>
                    <a:pt x="4337" y="18060"/>
                    <a:pt x="6505" y="14091"/>
                    <a:pt x="12343" y="20695"/>
                  </a:cubicBezTo>
                  <a:cubicBezTo>
                    <a:pt x="12843" y="21229"/>
                    <a:pt x="13410" y="21763"/>
                    <a:pt x="13944" y="22330"/>
                  </a:cubicBezTo>
                  <a:lnTo>
                    <a:pt x="13944" y="7986"/>
                  </a:lnTo>
                  <a:cubicBezTo>
                    <a:pt x="13744" y="7964"/>
                    <a:pt x="13566" y="7957"/>
                    <a:pt x="13418" y="7957"/>
                  </a:cubicBezTo>
                  <a:cubicBezTo>
                    <a:pt x="13121" y="7957"/>
                    <a:pt x="12943" y="7986"/>
                    <a:pt x="12943" y="7986"/>
                  </a:cubicBezTo>
                  <a:cubicBezTo>
                    <a:pt x="13944" y="3883"/>
                    <a:pt x="12343" y="2382"/>
                    <a:pt x="11342" y="1382"/>
                  </a:cubicBezTo>
                  <a:cubicBezTo>
                    <a:pt x="10476" y="502"/>
                    <a:pt x="8730" y="0"/>
                    <a:pt x="7030" y="0"/>
                  </a:cubicBez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4284900" y="3859875"/>
              <a:ext cx="307750" cy="483900"/>
            </a:xfrm>
            <a:custGeom>
              <a:rect b="b" l="l" r="r" t="t"/>
              <a:pathLst>
                <a:path extrusionOk="0" h="19356" w="12310">
                  <a:moveTo>
                    <a:pt x="12276" y="0"/>
                  </a:moveTo>
                  <a:cubicBezTo>
                    <a:pt x="9841" y="3670"/>
                    <a:pt x="7239" y="9074"/>
                    <a:pt x="6505" y="10374"/>
                  </a:cubicBezTo>
                  <a:cubicBezTo>
                    <a:pt x="5404" y="12376"/>
                    <a:pt x="0" y="16979"/>
                    <a:pt x="0" y="16979"/>
                  </a:cubicBezTo>
                  <a:cubicBezTo>
                    <a:pt x="638" y="18781"/>
                    <a:pt x="2022" y="19355"/>
                    <a:pt x="3458" y="19355"/>
                  </a:cubicBezTo>
                  <a:cubicBezTo>
                    <a:pt x="5026" y="19355"/>
                    <a:pt x="6655" y="18669"/>
                    <a:pt x="7439" y="18147"/>
                  </a:cubicBezTo>
                  <a:cubicBezTo>
                    <a:pt x="8940" y="17179"/>
                    <a:pt x="11876" y="13910"/>
                    <a:pt x="11876" y="13910"/>
                  </a:cubicBezTo>
                  <a:cubicBezTo>
                    <a:pt x="12009" y="13910"/>
                    <a:pt x="12176" y="13877"/>
                    <a:pt x="12309" y="13844"/>
                  </a:cubicBezTo>
                  <a:lnTo>
                    <a:pt x="12309" y="0"/>
                  </a:lnTo>
                  <a:close/>
                </a:path>
              </a:pathLst>
            </a:custGeom>
            <a:solidFill>
              <a:srgbClr val="EDB08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4941200" y="3911575"/>
              <a:ext cx="415600" cy="185050"/>
            </a:xfrm>
            <a:custGeom>
              <a:rect b="b" l="l" r="r" t="t"/>
              <a:pathLst>
                <a:path extrusionOk="0" h="7402" w="16624">
                  <a:moveTo>
                    <a:pt x="0" y="1"/>
                  </a:moveTo>
                  <a:cubicBezTo>
                    <a:pt x="67" y="101"/>
                    <a:pt x="3570" y="3069"/>
                    <a:pt x="11609" y="6472"/>
                  </a:cubicBezTo>
                  <a:cubicBezTo>
                    <a:pt x="13205" y="7135"/>
                    <a:pt x="14149" y="7401"/>
                    <a:pt x="14636" y="7401"/>
                  </a:cubicBezTo>
                  <a:cubicBezTo>
                    <a:pt x="16624" y="7401"/>
                    <a:pt x="11008" y="2969"/>
                    <a:pt x="11008" y="2969"/>
                  </a:cubicBezTo>
                  <a:cubicBezTo>
                    <a:pt x="7939" y="2936"/>
                    <a:pt x="4737" y="3003"/>
                    <a:pt x="3103" y="2035"/>
                  </a:cubicBezTo>
                  <a:cubicBezTo>
                    <a:pt x="2335" y="1535"/>
                    <a:pt x="1235" y="834"/>
                    <a:pt x="0" y="1"/>
                  </a:cubicBez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4668500" y="4047500"/>
              <a:ext cx="40900" cy="83425"/>
            </a:xfrm>
            <a:custGeom>
              <a:rect b="b" l="l" r="r" t="t"/>
              <a:pathLst>
                <a:path extrusionOk="0" h="3337" w="1636">
                  <a:moveTo>
                    <a:pt x="268" y="1"/>
                  </a:moveTo>
                  <a:cubicBezTo>
                    <a:pt x="268" y="1"/>
                    <a:pt x="1" y="2403"/>
                    <a:pt x="768" y="3336"/>
                  </a:cubicBezTo>
                  <a:lnTo>
                    <a:pt x="1635" y="2336"/>
                  </a:lnTo>
                  <a:cubicBezTo>
                    <a:pt x="1635" y="2336"/>
                    <a:pt x="634" y="1435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4279900" y="4599550"/>
              <a:ext cx="102600" cy="92600"/>
            </a:xfrm>
            <a:custGeom>
              <a:rect b="b" l="l" r="r" t="t"/>
              <a:pathLst>
                <a:path extrusionOk="0" h="3704" w="4104">
                  <a:moveTo>
                    <a:pt x="4014" y="0"/>
                  </a:moveTo>
                  <a:cubicBezTo>
                    <a:pt x="1176" y="0"/>
                    <a:pt x="0" y="3137"/>
                    <a:pt x="0" y="3137"/>
                  </a:cubicBezTo>
                  <a:lnTo>
                    <a:pt x="300" y="3704"/>
                  </a:lnTo>
                  <a:cubicBezTo>
                    <a:pt x="601" y="1803"/>
                    <a:pt x="4103" y="1"/>
                    <a:pt x="4103" y="1"/>
                  </a:cubicBezTo>
                  <a:cubicBezTo>
                    <a:pt x="4073" y="1"/>
                    <a:pt x="4044" y="0"/>
                    <a:pt x="40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4305750" y="4393575"/>
              <a:ext cx="76750" cy="115125"/>
            </a:xfrm>
            <a:custGeom>
              <a:rect b="b" l="l" r="r" t="t"/>
              <a:pathLst>
                <a:path extrusionOk="0" h="4605" w="3070">
                  <a:moveTo>
                    <a:pt x="1835" y="1"/>
                  </a:moveTo>
                  <a:lnTo>
                    <a:pt x="1835" y="1"/>
                  </a:lnTo>
                  <a:cubicBezTo>
                    <a:pt x="1835" y="1"/>
                    <a:pt x="768" y="335"/>
                    <a:pt x="401" y="1269"/>
                  </a:cubicBezTo>
                  <a:cubicBezTo>
                    <a:pt x="0" y="2236"/>
                    <a:pt x="134" y="2703"/>
                    <a:pt x="334" y="3437"/>
                  </a:cubicBezTo>
                  <a:cubicBezTo>
                    <a:pt x="567" y="4171"/>
                    <a:pt x="567" y="4604"/>
                    <a:pt x="567" y="4604"/>
                  </a:cubicBezTo>
                  <a:cubicBezTo>
                    <a:pt x="567" y="4604"/>
                    <a:pt x="3069" y="4604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4284075" y="4208450"/>
              <a:ext cx="85900" cy="76750"/>
            </a:xfrm>
            <a:custGeom>
              <a:rect b="b" l="l" r="r" t="t"/>
              <a:pathLst>
                <a:path extrusionOk="0" h="3070" w="3436">
                  <a:moveTo>
                    <a:pt x="3369" y="1"/>
                  </a:moveTo>
                  <a:lnTo>
                    <a:pt x="0" y="3070"/>
                  </a:lnTo>
                  <a:cubicBezTo>
                    <a:pt x="0" y="3070"/>
                    <a:pt x="3436" y="2669"/>
                    <a:pt x="3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5419050" y="5257825"/>
              <a:ext cx="838125" cy="461725"/>
            </a:xfrm>
            <a:custGeom>
              <a:rect b="b" l="l" r="r" t="t"/>
              <a:pathLst>
                <a:path extrusionOk="0" h="18469" w="33525">
                  <a:moveTo>
                    <a:pt x="29357" y="0"/>
                  </a:moveTo>
                  <a:cubicBezTo>
                    <a:pt x="29137" y="0"/>
                    <a:pt x="28911" y="40"/>
                    <a:pt x="28687" y="122"/>
                  </a:cubicBezTo>
                  <a:lnTo>
                    <a:pt x="2168" y="9829"/>
                  </a:lnTo>
                  <a:cubicBezTo>
                    <a:pt x="734" y="10363"/>
                    <a:pt x="0" y="11998"/>
                    <a:pt x="601" y="13399"/>
                  </a:cubicBezTo>
                  <a:lnTo>
                    <a:pt x="2669" y="18469"/>
                  </a:lnTo>
                  <a:lnTo>
                    <a:pt x="33524" y="5326"/>
                  </a:lnTo>
                  <a:lnTo>
                    <a:pt x="31022" y="990"/>
                  </a:lnTo>
                  <a:cubicBezTo>
                    <a:pt x="30646" y="363"/>
                    <a:pt x="30025" y="0"/>
                    <a:pt x="29357" y="0"/>
                  </a:cubicBezTo>
                  <a:close/>
                </a:path>
              </a:pathLst>
            </a:custGeom>
            <a:solidFill>
              <a:srgbClr val="EFE8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5439050" y="5332600"/>
              <a:ext cx="1507775" cy="1573650"/>
            </a:xfrm>
            <a:custGeom>
              <a:rect b="b" l="l" r="r" t="t"/>
              <a:pathLst>
                <a:path extrusionOk="0" h="62946" w="60311">
                  <a:moveTo>
                    <a:pt x="35693" y="0"/>
                  </a:moveTo>
                  <a:lnTo>
                    <a:pt x="1" y="15711"/>
                  </a:lnTo>
                  <a:lnTo>
                    <a:pt x="11709" y="62945"/>
                  </a:lnTo>
                  <a:lnTo>
                    <a:pt x="60310" y="46267"/>
                  </a:lnTo>
                  <a:lnTo>
                    <a:pt x="35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3"/>
          <p:cNvGrpSpPr/>
          <p:nvPr/>
        </p:nvGrpSpPr>
        <p:grpSpPr>
          <a:xfrm>
            <a:off x="10192200" y="1385600"/>
            <a:ext cx="1282067" cy="1070800"/>
            <a:chOff x="4781075" y="719300"/>
            <a:chExt cx="961550" cy="803100"/>
          </a:xfrm>
        </p:grpSpPr>
        <p:sp>
          <p:nvSpPr>
            <p:cNvPr id="863" name="Google Shape;863;p3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p3"/>
          <p:cNvSpPr/>
          <p:nvPr/>
        </p:nvSpPr>
        <p:spPr>
          <a:xfrm>
            <a:off x="8153800" y="6253733"/>
            <a:ext cx="2439200" cy="278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"/>
          <p:cNvSpPr txBox="1"/>
          <p:nvPr/>
        </p:nvSpPr>
        <p:spPr>
          <a:xfrm>
            <a:off x="1303184" y="1096452"/>
            <a:ext cx="5192800" cy="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 Question</a:t>
            </a:r>
            <a:endParaRPr b="1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3"/>
          <p:cNvSpPr txBox="1"/>
          <p:nvPr/>
        </p:nvSpPr>
        <p:spPr>
          <a:xfrm>
            <a:off x="554392" y="2320153"/>
            <a:ext cx="6467511" cy="2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21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is the most profitable Product line in the Superstore?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21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the Superstore strategically maximise profitability?</a:t>
            </a:r>
            <a:endParaRPr/>
          </a:p>
        </p:txBody>
      </p:sp>
      <p:sp>
        <p:nvSpPr>
          <p:cNvPr id="869" name="Google Shape;869;p3"/>
          <p:cNvSpPr/>
          <p:nvPr/>
        </p:nvSpPr>
        <p:spPr>
          <a:xfrm>
            <a:off x="704207" y="1271611"/>
            <a:ext cx="597877" cy="545682"/>
          </a:xfrm>
          <a:custGeom>
            <a:rect b="b" l="l" r="r" t="t"/>
            <a:pathLst>
              <a:path extrusionOk="0"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3"/>
          <p:cNvSpPr txBox="1"/>
          <p:nvPr/>
        </p:nvSpPr>
        <p:spPr>
          <a:xfrm>
            <a:off x="5627004" y="6404460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557" r="22749" t="0"/>
          <a:stretch/>
        </p:blipFill>
        <p:spPr>
          <a:xfrm>
            <a:off x="6096001" y="0"/>
            <a:ext cx="6095865" cy="60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6" name="Google Shape;876;p4"/>
          <p:cNvGrpSpPr/>
          <p:nvPr/>
        </p:nvGrpSpPr>
        <p:grpSpPr>
          <a:xfrm>
            <a:off x="604267" y="314867"/>
            <a:ext cx="1282067" cy="1070800"/>
            <a:chOff x="4781075" y="719300"/>
            <a:chExt cx="961550" cy="803100"/>
          </a:xfrm>
        </p:grpSpPr>
        <p:sp>
          <p:nvSpPr>
            <p:cNvPr id="877" name="Google Shape;877;p4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4"/>
          <p:cNvSpPr/>
          <p:nvPr/>
        </p:nvSpPr>
        <p:spPr>
          <a:xfrm>
            <a:off x="236800" y="6091833"/>
            <a:ext cx="1950000" cy="2484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1" name="Google Shape;881;p4"/>
          <p:cNvGrpSpPr/>
          <p:nvPr/>
        </p:nvGrpSpPr>
        <p:grpSpPr>
          <a:xfrm>
            <a:off x="447383" y="5398386"/>
            <a:ext cx="1461692" cy="808542"/>
            <a:chOff x="239224" y="3962464"/>
            <a:chExt cx="1096269" cy="606407"/>
          </a:xfrm>
        </p:grpSpPr>
        <p:grpSp>
          <p:nvGrpSpPr>
            <p:cNvPr id="882" name="Google Shape;882;p4"/>
            <p:cNvGrpSpPr/>
            <p:nvPr/>
          </p:nvGrpSpPr>
          <p:grpSpPr>
            <a:xfrm>
              <a:off x="923960" y="4386623"/>
              <a:ext cx="411533" cy="180448"/>
              <a:chOff x="7800560" y="4390223"/>
              <a:chExt cx="411533" cy="180448"/>
            </a:xfrm>
          </p:grpSpPr>
          <p:sp>
            <p:nvSpPr>
              <p:cNvPr id="883" name="Google Shape;883;p4"/>
              <p:cNvSpPr/>
              <p:nvPr/>
            </p:nvSpPr>
            <p:spPr>
              <a:xfrm>
                <a:off x="7826818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668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"/>
              <p:cNvSpPr/>
              <p:nvPr/>
            </p:nvSpPr>
            <p:spPr>
              <a:xfrm>
                <a:off x="7859558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"/>
              <p:cNvSpPr/>
              <p:nvPr/>
            </p:nvSpPr>
            <p:spPr>
              <a:xfrm>
                <a:off x="7910180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"/>
              <p:cNvSpPr/>
              <p:nvPr/>
            </p:nvSpPr>
            <p:spPr>
              <a:xfrm>
                <a:off x="7960813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"/>
              <p:cNvSpPr/>
              <p:nvPr/>
            </p:nvSpPr>
            <p:spPr>
              <a:xfrm>
                <a:off x="801105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"/>
              <p:cNvSpPr/>
              <p:nvPr/>
            </p:nvSpPr>
            <p:spPr>
              <a:xfrm>
                <a:off x="8061691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"/>
              <p:cNvSpPr/>
              <p:nvPr/>
            </p:nvSpPr>
            <p:spPr>
              <a:xfrm>
                <a:off x="8112689" y="4488808"/>
                <a:ext cx="16388" cy="73485"/>
              </a:xfrm>
              <a:custGeom>
                <a:rect b="b" l="l" r="r" t="t"/>
                <a:pathLst>
                  <a:path extrusionOk="0" h="6439" w="1436">
                    <a:moveTo>
                      <a:pt x="1" y="1"/>
                    </a:moveTo>
                    <a:lnTo>
                      <a:pt x="1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"/>
              <p:cNvSpPr/>
              <p:nvPr/>
            </p:nvSpPr>
            <p:spPr>
              <a:xfrm>
                <a:off x="8162946" y="4488808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"/>
              <p:cNvSpPr/>
              <p:nvPr/>
            </p:nvSpPr>
            <p:spPr>
              <a:xfrm>
                <a:off x="7843947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1" y="1"/>
                    </a:moveTo>
                    <a:lnTo>
                      <a:pt x="1" y="6405"/>
                    </a:lnTo>
                    <a:lnTo>
                      <a:pt x="9341" y="64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"/>
              <p:cNvSpPr/>
              <p:nvPr/>
            </p:nvSpPr>
            <p:spPr>
              <a:xfrm>
                <a:off x="7826818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668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"/>
              <p:cNvSpPr/>
              <p:nvPr/>
            </p:nvSpPr>
            <p:spPr>
              <a:xfrm>
                <a:off x="7800560" y="4390223"/>
                <a:ext cx="384887" cy="89851"/>
              </a:xfrm>
              <a:custGeom>
                <a:rect b="b" l="l" r="r" t="t"/>
                <a:pathLst>
                  <a:path extrusionOk="0" h="7873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205"/>
                    </a:lnTo>
                    <a:cubicBezTo>
                      <a:pt x="0" y="7606"/>
                      <a:pt x="267" y="7873"/>
                      <a:pt x="667" y="7873"/>
                    </a:cubicBezTo>
                    <a:lnTo>
                      <a:pt x="33057" y="7873"/>
                    </a:lnTo>
                    <a:cubicBezTo>
                      <a:pt x="33424" y="7873"/>
                      <a:pt x="33724" y="7606"/>
                      <a:pt x="33724" y="7205"/>
                    </a:cubicBez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"/>
              <p:cNvSpPr/>
              <p:nvPr/>
            </p:nvSpPr>
            <p:spPr>
              <a:xfrm>
                <a:off x="7832912" y="4398212"/>
                <a:ext cx="16377" cy="73862"/>
              </a:xfrm>
              <a:custGeom>
                <a:rect b="b" l="l" r="r" t="t"/>
                <a:pathLst>
                  <a:path extrusionOk="0" h="6472" w="1435">
                    <a:moveTo>
                      <a:pt x="0" y="1"/>
                    </a:moveTo>
                    <a:lnTo>
                      <a:pt x="0" y="6472"/>
                    </a:lnTo>
                    <a:lnTo>
                      <a:pt x="1435" y="6472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"/>
              <p:cNvSpPr/>
              <p:nvPr/>
            </p:nvSpPr>
            <p:spPr>
              <a:xfrm>
                <a:off x="788315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"/>
              <p:cNvSpPr/>
              <p:nvPr/>
            </p:nvSpPr>
            <p:spPr>
              <a:xfrm>
                <a:off x="793416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"/>
              <p:cNvSpPr/>
              <p:nvPr/>
            </p:nvSpPr>
            <p:spPr>
              <a:xfrm>
                <a:off x="7984412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"/>
              <p:cNvSpPr/>
              <p:nvPr/>
            </p:nvSpPr>
            <p:spPr>
              <a:xfrm>
                <a:off x="8035045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"/>
              <p:cNvSpPr/>
              <p:nvPr/>
            </p:nvSpPr>
            <p:spPr>
              <a:xfrm>
                <a:off x="808529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"/>
              <p:cNvSpPr/>
              <p:nvPr/>
            </p:nvSpPr>
            <p:spPr>
              <a:xfrm>
                <a:off x="8136300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"/>
              <p:cNvSpPr/>
              <p:nvPr/>
            </p:nvSpPr>
            <p:spPr>
              <a:xfrm>
                <a:off x="7817689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0" y="1"/>
                    </a:moveTo>
                    <a:lnTo>
                      <a:pt x="0" y="6439"/>
                    </a:lnTo>
                    <a:lnTo>
                      <a:pt x="9340" y="6439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"/>
              <p:cNvSpPr/>
              <p:nvPr/>
            </p:nvSpPr>
            <p:spPr>
              <a:xfrm>
                <a:off x="7800560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7" y="0"/>
                    </a:moveTo>
                    <a:cubicBezTo>
                      <a:pt x="267" y="0"/>
                      <a:pt x="0" y="300"/>
                      <a:pt x="0" y="667"/>
                    </a:cubicBezTo>
                    <a:lnTo>
                      <a:pt x="0" y="701"/>
                    </a:lnTo>
                    <a:lnTo>
                      <a:pt x="33724" y="701"/>
                    </a:lnTo>
                    <a:lnTo>
                      <a:pt x="33724" y="667"/>
                    </a:lnTo>
                    <a:cubicBezTo>
                      <a:pt x="33724" y="300"/>
                      <a:pt x="33424" y="0"/>
                      <a:pt x="330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3" name="Google Shape;903;p4"/>
            <p:cNvGrpSpPr/>
            <p:nvPr/>
          </p:nvGrpSpPr>
          <p:grpSpPr>
            <a:xfrm>
              <a:off x="239224" y="3962464"/>
              <a:ext cx="550856" cy="606407"/>
              <a:chOff x="8259624" y="3964264"/>
              <a:chExt cx="550856" cy="606407"/>
            </a:xfrm>
          </p:grpSpPr>
          <p:sp>
            <p:nvSpPr>
              <p:cNvPr id="904" name="Google Shape;904;p4"/>
              <p:cNvSpPr/>
              <p:nvPr/>
            </p:nvSpPr>
            <p:spPr>
              <a:xfrm>
                <a:off x="8411124" y="4480820"/>
                <a:ext cx="385275" cy="89851"/>
              </a:xfrm>
              <a:custGeom>
                <a:rect b="b" l="l" r="r" t="t"/>
                <a:pathLst>
                  <a:path extrusionOk="0" h="7873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205"/>
                    </a:lnTo>
                    <a:cubicBezTo>
                      <a:pt x="1" y="7572"/>
                      <a:pt x="301" y="7873"/>
                      <a:pt x="701" y="7873"/>
                    </a:cubicBezTo>
                    <a:lnTo>
                      <a:pt x="33091" y="7873"/>
                    </a:lnTo>
                    <a:cubicBezTo>
                      <a:pt x="33458" y="7873"/>
                      <a:pt x="33758" y="7572"/>
                      <a:pt x="33758" y="7205"/>
                    </a:cubicBez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"/>
              <p:cNvSpPr/>
              <p:nvPr/>
            </p:nvSpPr>
            <p:spPr>
              <a:xfrm>
                <a:off x="8443487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"/>
              <p:cNvSpPr/>
              <p:nvPr/>
            </p:nvSpPr>
            <p:spPr>
              <a:xfrm>
                <a:off x="8494109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"/>
              <p:cNvSpPr/>
              <p:nvPr/>
            </p:nvSpPr>
            <p:spPr>
              <a:xfrm>
                <a:off x="8545118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"/>
              <p:cNvSpPr/>
              <p:nvPr/>
            </p:nvSpPr>
            <p:spPr>
              <a:xfrm>
                <a:off x="8595363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1"/>
                    </a:moveTo>
                    <a:lnTo>
                      <a:pt x="1" y="6439"/>
                    </a:lnTo>
                    <a:lnTo>
                      <a:pt x="1469" y="6439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"/>
              <p:cNvSpPr/>
              <p:nvPr/>
            </p:nvSpPr>
            <p:spPr>
              <a:xfrm>
                <a:off x="8645997" y="4488808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1"/>
                    </a:moveTo>
                    <a:lnTo>
                      <a:pt x="0" y="6439"/>
                    </a:lnTo>
                    <a:lnTo>
                      <a:pt x="1435" y="6439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"/>
              <p:cNvSpPr/>
              <p:nvPr/>
            </p:nvSpPr>
            <p:spPr>
              <a:xfrm>
                <a:off x="8696242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"/>
              <p:cNvSpPr/>
              <p:nvPr/>
            </p:nvSpPr>
            <p:spPr>
              <a:xfrm>
                <a:off x="8747251" y="4488808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0" y="1"/>
                    </a:moveTo>
                    <a:lnTo>
                      <a:pt x="0" y="6439"/>
                    </a:lnTo>
                    <a:lnTo>
                      <a:pt x="1468" y="6439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"/>
              <p:cNvSpPr/>
              <p:nvPr/>
            </p:nvSpPr>
            <p:spPr>
              <a:xfrm>
                <a:off x="8428641" y="4488808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1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"/>
              <p:cNvSpPr/>
              <p:nvPr/>
            </p:nvSpPr>
            <p:spPr>
              <a:xfrm>
                <a:off x="8411124" y="4480820"/>
                <a:ext cx="385275" cy="8000"/>
              </a:xfrm>
              <a:custGeom>
                <a:rect b="b" l="l" r="r" t="t"/>
                <a:pathLst>
                  <a:path extrusionOk="0" h="701" w="33759">
                    <a:moveTo>
                      <a:pt x="701" y="0"/>
                    </a:moveTo>
                    <a:cubicBezTo>
                      <a:pt x="301" y="0"/>
                      <a:pt x="1" y="267"/>
                      <a:pt x="1" y="667"/>
                    </a:cubicBezTo>
                    <a:lnTo>
                      <a:pt x="1" y="701"/>
                    </a:lnTo>
                    <a:lnTo>
                      <a:pt x="33758" y="701"/>
                    </a:lnTo>
                    <a:lnTo>
                      <a:pt x="33758" y="667"/>
                    </a:lnTo>
                    <a:cubicBezTo>
                      <a:pt x="33758" y="267"/>
                      <a:pt x="33458" y="0"/>
                      <a:pt x="330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"/>
              <p:cNvSpPr/>
              <p:nvPr/>
            </p:nvSpPr>
            <p:spPr>
              <a:xfrm>
                <a:off x="8259624" y="4390600"/>
                <a:ext cx="384887" cy="90239"/>
              </a:xfrm>
              <a:custGeom>
                <a:rect b="b" l="l" r="r" t="t"/>
                <a:pathLst>
                  <a:path extrusionOk="0" h="7907" w="33725">
                    <a:moveTo>
                      <a:pt x="668" y="1"/>
                    </a:moveTo>
                    <a:cubicBezTo>
                      <a:pt x="301" y="1"/>
                      <a:pt x="1" y="301"/>
                      <a:pt x="1" y="668"/>
                    </a:cubicBezTo>
                    <a:lnTo>
                      <a:pt x="1" y="7239"/>
                    </a:lnTo>
                    <a:cubicBezTo>
                      <a:pt x="1" y="7606"/>
                      <a:pt x="301" y="7906"/>
                      <a:pt x="668" y="7906"/>
                    </a:cubicBezTo>
                    <a:lnTo>
                      <a:pt x="33058" y="7906"/>
                    </a:lnTo>
                    <a:cubicBezTo>
                      <a:pt x="33425" y="7906"/>
                      <a:pt x="33725" y="7573"/>
                      <a:pt x="33725" y="7239"/>
                    </a:cubicBezTo>
                    <a:lnTo>
                      <a:pt x="33725" y="668"/>
                    </a:lnTo>
                    <a:cubicBezTo>
                      <a:pt x="33725" y="301"/>
                      <a:pt x="33425" y="1"/>
                      <a:pt x="330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"/>
              <p:cNvSpPr/>
              <p:nvPr/>
            </p:nvSpPr>
            <p:spPr>
              <a:xfrm>
                <a:off x="8291987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"/>
              <p:cNvSpPr/>
              <p:nvPr/>
            </p:nvSpPr>
            <p:spPr>
              <a:xfrm>
                <a:off x="83426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"/>
              <p:cNvSpPr/>
              <p:nvPr/>
            </p:nvSpPr>
            <p:spPr>
              <a:xfrm>
                <a:off x="8393242" y="4398212"/>
                <a:ext cx="16754" cy="73862"/>
              </a:xfrm>
              <a:custGeom>
                <a:rect b="b" l="l" r="r" t="t"/>
                <a:pathLst>
                  <a:path extrusionOk="0" h="6472" w="1468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"/>
              <p:cNvSpPr/>
              <p:nvPr/>
            </p:nvSpPr>
            <p:spPr>
              <a:xfrm>
                <a:off x="8443487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0" y="1"/>
                    </a:moveTo>
                    <a:lnTo>
                      <a:pt x="0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"/>
              <p:cNvSpPr/>
              <p:nvPr/>
            </p:nvSpPr>
            <p:spPr>
              <a:xfrm>
                <a:off x="8494109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"/>
              <p:cNvSpPr/>
              <p:nvPr/>
            </p:nvSpPr>
            <p:spPr>
              <a:xfrm>
                <a:off x="8545118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8" y="6472"/>
                    </a:lnTo>
                    <a:lnTo>
                      <a:pt x="14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"/>
              <p:cNvSpPr/>
              <p:nvPr/>
            </p:nvSpPr>
            <p:spPr>
              <a:xfrm>
                <a:off x="8595363" y="4398212"/>
                <a:ext cx="16765" cy="73862"/>
              </a:xfrm>
              <a:custGeom>
                <a:rect b="b" l="l" r="r" t="t"/>
                <a:pathLst>
                  <a:path extrusionOk="0" h="6472" w="1469">
                    <a:moveTo>
                      <a:pt x="1" y="1"/>
                    </a:moveTo>
                    <a:lnTo>
                      <a:pt x="1" y="6472"/>
                    </a:lnTo>
                    <a:lnTo>
                      <a:pt x="1469" y="6472"/>
                    </a:ln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"/>
              <p:cNvSpPr/>
              <p:nvPr/>
            </p:nvSpPr>
            <p:spPr>
              <a:xfrm>
                <a:off x="8276753" y="4398212"/>
                <a:ext cx="106604" cy="73485"/>
              </a:xfrm>
              <a:custGeom>
                <a:rect b="b" l="l" r="r" t="t"/>
                <a:pathLst>
                  <a:path extrusionOk="0" h="6439" w="9341">
                    <a:moveTo>
                      <a:pt x="1" y="1"/>
                    </a:moveTo>
                    <a:lnTo>
                      <a:pt x="1" y="6439"/>
                    </a:lnTo>
                    <a:lnTo>
                      <a:pt x="9341" y="6439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"/>
              <p:cNvSpPr/>
              <p:nvPr/>
            </p:nvSpPr>
            <p:spPr>
              <a:xfrm>
                <a:off x="8259624" y="4390223"/>
                <a:ext cx="384887" cy="8000"/>
              </a:xfrm>
              <a:custGeom>
                <a:rect b="b" l="l" r="r" t="t"/>
                <a:pathLst>
                  <a:path extrusionOk="0" h="701" w="33725">
                    <a:moveTo>
                      <a:pt x="668" y="0"/>
                    </a:moveTo>
                    <a:cubicBezTo>
                      <a:pt x="301" y="0"/>
                      <a:pt x="1" y="300"/>
                      <a:pt x="1" y="667"/>
                    </a:cubicBezTo>
                    <a:lnTo>
                      <a:pt x="1" y="701"/>
                    </a:lnTo>
                    <a:lnTo>
                      <a:pt x="33725" y="701"/>
                    </a:lnTo>
                    <a:lnTo>
                      <a:pt x="33725" y="667"/>
                    </a:lnTo>
                    <a:cubicBezTo>
                      <a:pt x="33725" y="300"/>
                      <a:pt x="33425" y="0"/>
                      <a:pt x="33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"/>
              <p:cNvSpPr/>
              <p:nvPr/>
            </p:nvSpPr>
            <p:spPr>
              <a:xfrm>
                <a:off x="8425217" y="4301521"/>
                <a:ext cx="385263" cy="90239"/>
              </a:xfrm>
              <a:custGeom>
                <a:rect b="b" l="l" r="r" t="t"/>
                <a:pathLst>
                  <a:path extrusionOk="0" h="7907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701"/>
                    </a:cubicBezTo>
                    <a:lnTo>
                      <a:pt x="0" y="7239"/>
                    </a:lnTo>
                    <a:cubicBezTo>
                      <a:pt x="0" y="7606"/>
                      <a:pt x="300" y="7907"/>
                      <a:pt x="667" y="7907"/>
                    </a:cubicBezTo>
                    <a:lnTo>
                      <a:pt x="33057" y="7907"/>
                    </a:lnTo>
                    <a:cubicBezTo>
                      <a:pt x="33424" y="7907"/>
                      <a:pt x="33758" y="7573"/>
                      <a:pt x="33724" y="7239"/>
                    </a:cubicBezTo>
                    <a:lnTo>
                      <a:pt x="33724" y="701"/>
                    </a:lnTo>
                    <a:cubicBezTo>
                      <a:pt x="33724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"/>
              <p:cNvSpPr/>
              <p:nvPr/>
            </p:nvSpPr>
            <p:spPr>
              <a:xfrm>
                <a:off x="8457946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9" y="6438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"/>
              <p:cNvSpPr/>
              <p:nvPr/>
            </p:nvSpPr>
            <p:spPr>
              <a:xfrm>
                <a:off x="8508579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5" y="6438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ACD5D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"/>
              <p:cNvSpPr/>
              <p:nvPr/>
            </p:nvSpPr>
            <p:spPr>
              <a:xfrm>
                <a:off x="8609457" y="4309521"/>
                <a:ext cx="16377" cy="73485"/>
              </a:xfrm>
              <a:custGeom>
                <a:rect b="b" l="l" r="r" t="t"/>
                <a:pathLst>
                  <a:path extrusionOk="0" h="6439" w="1435">
                    <a:moveTo>
                      <a:pt x="0" y="0"/>
                    </a:moveTo>
                    <a:lnTo>
                      <a:pt x="0" y="6438"/>
                    </a:lnTo>
                    <a:lnTo>
                      <a:pt x="1434" y="6438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"/>
              <p:cNvSpPr/>
              <p:nvPr/>
            </p:nvSpPr>
            <p:spPr>
              <a:xfrm>
                <a:off x="8660078" y="4309521"/>
                <a:ext cx="16765" cy="73485"/>
              </a:xfrm>
              <a:custGeom>
                <a:rect b="b" l="l" r="r" t="t"/>
                <a:pathLst>
                  <a:path extrusionOk="0" h="6439" w="1469">
                    <a:moveTo>
                      <a:pt x="1" y="0"/>
                    </a:moveTo>
                    <a:lnTo>
                      <a:pt x="1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"/>
              <p:cNvSpPr/>
              <p:nvPr/>
            </p:nvSpPr>
            <p:spPr>
              <a:xfrm>
                <a:off x="8710711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"/>
              <p:cNvSpPr/>
              <p:nvPr/>
            </p:nvSpPr>
            <p:spPr>
              <a:xfrm>
                <a:off x="8760956" y="4309521"/>
                <a:ext cx="16754" cy="73485"/>
              </a:xfrm>
              <a:custGeom>
                <a:rect b="b" l="l" r="r" t="t"/>
                <a:pathLst>
                  <a:path extrusionOk="0" h="6439" w="1468">
                    <a:moveTo>
                      <a:pt x="0" y="0"/>
                    </a:moveTo>
                    <a:lnTo>
                      <a:pt x="0" y="6438"/>
                    </a:lnTo>
                    <a:lnTo>
                      <a:pt x="1468" y="6438"/>
                    </a:lnTo>
                    <a:lnTo>
                      <a:pt x="14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rgbClr val="FFE6B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"/>
              <p:cNvSpPr/>
              <p:nvPr/>
            </p:nvSpPr>
            <p:spPr>
              <a:xfrm>
                <a:off x="8442346" y="4309521"/>
                <a:ext cx="106604" cy="73108"/>
              </a:xfrm>
              <a:custGeom>
                <a:rect b="b" l="l" r="r" t="t"/>
                <a:pathLst>
                  <a:path extrusionOk="0" h="6406" w="9341">
                    <a:moveTo>
                      <a:pt x="0" y="0"/>
                    </a:moveTo>
                    <a:lnTo>
                      <a:pt x="0" y="6405"/>
                    </a:lnTo>
                    <a:lnTo>
                      <a:pt x="9340" y="6405"/>
                    </a:lnTo>
                    <a:lnTo>
                      <a:pt x="9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"/>
              <p:cNvSpPr/>
              <p:nvPr/>
            </p:nvSpPr>
            <p:spPr>
              <a:xfrm>
                <a:off x="8425217" y="4301145"/>
                <a:ext cx="385263" cy="8388"/>
              </a:xfrm>
              <a:custGeom>
                <a:rect b="b" l="l" r="r" t="t"/>
                <a:pathLst>
                  <a:path extrusionOk="0" h="735" w="33758">
                    <a:moveTo>
                      <a:pt x="667" y="1"/>
                    </a:moveTo>
                    <a:cubicBezTo>
                      <a:pt x="300" y="1"/>
                      <a:pt x="0" y="301"/>
                      <a:pt x="0" y="668"/>
                    </a:cubicBezTo>
                    <a:lnTo>
                      <a:pt x="0" y="734"/>
                    </a:lnTo>
                    <a:lnTo>
                      <a:pt x="33724" y="734"/>
                    </a:lnTo>
                    <a:lnTo>
                      <a:pt x="33724" y="668"/>
                    </a:lnTo>
                    <a:cubicBezTo>
                      <a:pt x="33758" y="301"/>
                      <a:pt x="33424" y="1"/>
                      <a:pt x="330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"/>
              <p:cNvSpPr/>
              <p:nvPr/>
            </p:nvSpPr>
            <p:spPr>
              <a:xfrm>
                <a:off x="8455287" y="3974923"/>
                <a:ext cx="328543" cy="318797"/>
              </a:xfrm>
              <a:custGeom>
                <a:rect b="b" l="l" r="r" t="t"/>
                <a:pathLst>
                  <a:path extrusionOk="0" h="27934" w="28788">
                    <a:moveTo>
                      <a:pt x="14211" y="0"/>
                    </a:moveTo>
                    <a:cubicBezTo>
                      <a:pt x="10875" y="0"/>
                      <a:pt x="7706" y="1168"/>
                      <a:pt x="5171" y="3336"/>
                    </a:cubicBezTo>
                    <a:cubicBezTo>
                      <a:pt x="2335" y="5738"/>
                      <a:pt x="567" y="9107"/>
                      <a:pt x="267" y="12843"/>
                    </a:cubicBezTo>
                    <a:cubicBezTo>
                      <a:pt x="0" y="16546"/>
                      <a:pt x="1168" y="20182"/>
                      <a:pt x="3570" y="23017"/>
                    </a:cubicBezTo>
                    <a:cubicBezTo>
                      <a:pt x="6005" y="25852"/>
                      <a:pt x="9374" y="27587"/>
                      <a:pt x="13076" y="27887"/>
                    </a:cubicBezTo>
                    <a:cubicBezTo>
                      <a:pt x="13458" y="27918"/>
                      <a:pt x="13838" y="27933"/>
                      <a:pt x="14218" y="27933"/>
                    </a:cubicBezTo>
                    <a:cubicBezTo>
                      <a:pt x="17520" y="27933"/>
                      <a:pt x="20707" y="26769"/>
                      <a:pt x="23250" y="24585"/>
                    </a:cubicBezTo>
                    <a:cubicBezTo>
                      <a:pt x="26086" y="22183"/>
                      <a:pt x="27854" y="18814"/>
                      <a:pt x="28120" y="15078"/>
                    </a:cubicBezTo>
                    <a:cubicBezTo>
                      <a:pt x="28788" y="7406"/>
                      <a:pt x="23050" y="668"/>
                      <a:pt x="15345" y="34"/>
                    </a:cubicBezTo>
                    <a:cubicBezTo>
                      <a:pt x="14944" y="0"/>
                      <a:pt x="14577" y="0"/>
                      <a:pt x="14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"/>
              <p:cNvSpPr/>
              <p:nvPr/>
            </p:nvSpPr>
            <p:spPr>
              <a:xfrm>
                <a:off x="8447675" y="3964264"/>
                <a:ext cx="340720" cy="340732"/>
              </a:xfrm>
              <a:custGeom>
                <a:rect b="b" l="l" r="r" t="t"/>
                <a:pathLst>
                  <a:path extrusionOk="0" h="29856" w="29855">
                    <a:moveTo>
                      <a:pt x="16045" y="634"/>
                    </a:moveTo>
                    <a:cubicBezTo>
                      <a:pt x="8173" y="0"/>
                      <a:pt x="1234" y="5905"/>
                      <a:pt x="601" y="13810"/>
                    </a:cubicBezTo>
                    <a:cubicBezTo>
                      <a:pt x="0" y="21683"/>
                      <a:pt x="5871" y="28621"/>
                      <a:pt x="13777" y="29255"/>
                    </a:cubicBezTo>
                    <a:cubicBezTo>
                      <a:pt x="21682" y="29855"/>
                      <a:pt x="28587" y="23984"/>
                      <a:pt x="29221" y="16079"/>
                    </a:cubicBezTo>
                    <a:lnTo>
                      <a:pt x="29221" y="16079"/>
                    </a:lnTo>
                    <a:lnTo>
                      <a:pt x="29221" y="16079"/>
                    </a:lnTo>
                    <a:lnTo>
                      <a:pt x="29221" y="16079"/>
                    </a:lnTo>
                    <a:cubicBezTo>
                      <a:pt x="29855" y="8140"/>
                      <a:pt x="23951" y="1268"/>
                      <a:pt x="16045" y="634"/>
                    </a:cubicBezTo>
                    <a:close/>
                    <a:moveTo>
                      <a:pt x="28854" y="16012"/>
                    </a:moveTo>
                    <a:cubicBezTo>
                      <a:pt x="28554" y="19748"/>
                      <a:pt x="26786" y="23117"/>
                      <a:pt x="23951" y="25519"/>
                    </a:cubicBezTo>
                    <a:cubicBezTo>
                      <a:pt x="21115" y="27954"/>
                      <a:pt x="17513" y="29121"/>
                      <a:pt x="13777" y="28821"/>
                    </a:cubicBezTo>
                    <a:cubicBezTo>
                      <a:pt x="10074" y="28521"/>
                      <a:pt x="6705" y="26786"/>
                      <a:pt x="4270" y="23951"/>
                    </a:cubicBezTo>
                    <a:cubicBezTo>
                      <a:pt x="1868" y="21116"/>
                      <a:pt x="701" y="17480"/>
                      <a:pt x="1001" y="13777"/>
                    </a:cubicBezTo>
                    <a:cubicBezTo>
                      <a:pt x="1268" y="10074"/>
                      <a:pt x="3036" y="6672"/>
                      <a:pt x="5871" y="4270"/>
                    </a:cubicBezTo>
                    <a:cubicBezTo>
                      <a:pt x="8406" y="2102"/>
                      <a:pt x="11575" y="934"/>
                      <a:pt x="14911" y="934"/>
                    </a:cubicBezTo>
                    <a:cubicBezTo>
                      <a:pt x="15278" y="934"/>
                      <a:pt x="15678" y="934"/>
                      <a:pt x="16045" y="968"/>
                    </a:cubicBezTo>
                    <a:cubicBezTo>
                      <a:pt x="23717" y="1602"/>
                      <a:pt x="29455" y="8340"/>
                      <a:pt x="28854" y="16012"/>
                    </a:cubicBezTo>
                    <a:close/>
                  </a:path>
                </a:pathLst>
              </a:custGeom>
              <a:solidFill>
                <a:srgbClr val="FDB42B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"/>
              <p:cNvSpPr/>
              <p:nvPr/>
            </p:nvSpPr>
            <p:spPr>
              <a:xfrm>
                <a:off x="8451475" y="3970986"/>
                <a:ext cx="336920" cy="327539"/>
              </a:xfrm>
              <a:custGeom>
                <a:rect b="b" l="l" r="r" t="t"/>
                <a:pathLst>
                  <a:path extrusionOk="0" h="28700" w="29522">
                    <a:moveTo>
                      <a:pt x="14545" y="679"/>
                    </a:moveTo>
                    <a:cubicBezTo>
                      <a:pt x="14911" y="679"/>
                      <a:pt x="15278" y="679"/>
                      <a:pt x="15612" y="712"/>
                    </a:cubicBezTo>
                    <a:cubicBezTo>
                      <a:pt x="23117" y="1346"/>
                      <a:pt x="28755" y="7918"/>
                      <a:pt x="28188" y="15390"/>
                    </a:cubicBezTo>
                    <a:cubicBezTo>
                      <a:pt x="27887" y="19026"/>
                      <a:pt x="26220" y="22328"/>
                      <a:pt x="23418" y="24696"/>
                    </a:cubicBezTo>
                    <a:cubicBezTo>
                      <a:pt x="20971" y="26815"/>
                      <a:pt x="17856" y="27946"/>
                      <a:pt x="14648" y="27946"/>
                    </a:cubicBezTo>
                    <a:cubicBezTo>
                      <a:pt x="14270" y="27946"/>
                      <a:pt x="13890" y="27930"/>
                      <a:pt x="13510" y="27899"/>
                    </a:cubicBezTo>
                    <a:cubicBezTo>
                      <a:pt x="9875" y="27598"/>
                      <a:pt x="6572" y="25930"/>
                      <a:pt x="4204" y="23162"/>
                    </a:cubicBezTo>
                    <a:cubicBezTo>
                      <a:pt x="1835" y="20393"/>
                      <a:pt x="701" y="16857"/>
                      <a:pt x="1002" y="13221"/>
                    </a:cubicBezTo>
                    <a:cubicBezTo>
                      <a:pt x="1268" y="9585"/>
                      <a:pt x="2936" y="6316"/>
                      <a:pt x="5738" y="3915"/>
                    </a:cubicBezTo>
                    <a:cubicBezTo>
                      <a:pt x="8240" y="1780"/>
                      <a:pt x="11342" y="679"/>
                      <a:pt x="14545" y="679"/>
                    </a:cubicBezTo>
                    <a:close/>
                    <a:moveTo>
                      <a:pt x="14578" y="1"/>
                    </a:moveTo>
                    <a:cubicBezTo>
                      <a:pt x="11146" y="1"/>
                      <a:pt x="7856" y="1220"/>
                      <a:pt x="5271" y="3414"/>
                    </a:cubicBezTo>
                    <a:cubicBezTo>
                      <a:pt x="2369" y="5916"/>
                      <a:pt x="601" y="9385"/>
                      <a:pt x="268" y="13221"/>
                    </a:cubicBezTo>
                    <a:cubicBezTo>
                      <a:pt x="1" y="17057"/>
                      <a:pt x="1202" y="20760"/>
                      <a:pt x="3670" y="23662"/>
                    </a:cubicBezTo>
                    <a:cubicBezTo>
                      <a:pt x="6172" y="26564"/>
                      <a:pt x="9608" y="28332"/>
                      <a:pt x="13444" y="28666"/>
                    </a:cubicBezTo>
                    <a:cubicBezTo>
                      <a:pt x="13844" y="28699"/>
                      <a:pt x="14244" y="28699"/>
                      <a:pt x="14611" y="28699"/>
                    </a:cubicBezTo>
                    <a:cubicBezTo>
                      <a:pt x="18047" y="28699"/>
                      <a:pt x="21283" y="27498"/>
                      <a:pt x="23918" y="25263"/>
                    </a:cubicBezTo>
                    <a:cubicBezTo>
                      <a:pt x="26853" y="22762"/>
                      <a:pt x="28588" y="19326"/>
                      <a:pt x="28921" y="15490"/>
                    </a:cubicBezTo>
                    <a:cubicBezTo>
                      <a:pt x="29522" y="7584"/>
                      <a:pt x="23584" y="679"/>
                      <a:pt x="15712" y="45"/>
                    </a:cubicBezTo>
                    <a:cubicBezTo>
                      <a:pt x="15333" y="16"/>
                      <a:pt x="14954" y="1"/>
                      <a:pt x="145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"/>
              <p:cNvSpPr/>
              <p:nvPr/>
            </p:nvSpPr>
            <p:spPr>
              <a:xfrm>
                <a:off x="8559965" y="4044967"/>
                <a:ext cx="121075" cy="196067"/>
              </a:xfrm>
              <a:custGeom>
                <a:rect b="b" l="l" r="r" t="t"/>
                <a:pathLst>
                  <a:path extrusionOk="0" h="17180" w="10609">
                    <a:moveTo>
                      <a:pt x="4237" y="4437"/>
                    </a:moveTo>
                    <a:lnTo>
                      <a:pt x="4237" y="6939"/>
                    </a:lnTo>
                    <a:cubicBezTo>
                      <a:pt x="3436" y="6705"/>
                      <a:pt x="2903" y="6338"/>
                      <a:pt x="2903" y="5704"/>
                    </a:cubicBezTo>
                    <a:cubicBezTo>
                      <a:pt x="2903" y="5104"/>
                      <a:pt x="3336" y="4604"/>
                      <a:pt x="4237" y="4437"/>
                    </a:cubicBezTo>
                    <a:close/>
                    <a:moveTo>
                      <a:pt x="6072" y="10074"/>
                    </a:moveTo>
                    <a:cubicBezTo>
                      <a:pt x="6872" y="10374"/>
                      <a:pt x="7406" y="10708"/>
                      <a:pt x="7406" y="11342"/>
                    </a:cubicBezTo>
                    <a:cubicBezTo>
                      <a:pt x="7406" y="11909"/>
                      <a:pt x="7039" y="12442"/>
                      <a:pt x="6072" y="12676"/>
                    </a:cubicBezTo>
                    <a:lnTo>
                      <a:pt x="6072" y="10074"/>
                    </a:lnTo>
                    <a:close/>
                    <a:moveTo>
                      <a:pt x="4237" y="0"/>
                    </a:moveTo>
                    <a:lnTo>
                      <a:pt x="4237" y="2035"/>
                    </a:lnTo>
                    <a:cubicBezTo>
                      <a:pt x="1368" y="2369"/>
                      <a:pt x="1" y="4036"/>
                      <a:pt x="1" y="5938"/>
                    </a:cubicBezTo>
                    <a:cubicBezTo>
                      <a:pt x="1" y="8506"/>
                      <a:pt x="2202" y="9207"/>
                      <a:pt x="4237" y="9674"/>
                    </a:cubicBezTo>
                    <a:lnTo>
                      <a:pt x="4237" y="12743"/>
                    </a:lnTo>
                    <a:cubicBezTo>
                      <a:pt x="3336" y="12609"/>
                      <a:pt x="2369" y="12342"/>
                      <a:pt x="1435" y="11775"/>
                    </a:cubicBezTo>
                    <a:lnTo>
                      <a:pt x="534" y="14044"/>
                    </a:lnTo>
                    <a:cubicBezTo>
                      <a:pt x="1535" y="14711"/>
                      <a:pt x="2869" y="15044"/>
                      <a:pt x="4237" y="15178"/>
                    </a:cubicBezTo>
                    <a:lnTo>
                      <a:pt x="4237" y="17179"/>
                    </a:lnTo>
                    <a:lnTo>
                      <a:pt x="6072" y="17179"/>
                    </a:lnTo>
                    <a:lnTo>
                      <a:pt x="6072" y="15111"/>
                    </a:lnTo>
                    <a:cubicBezTo>
                      <a:pt x="8940" y="14777"/>
                      <a:pt x="10375" y="13110"/>
                      <a:pt x="10375" y="11208"/>
                    </a:cubicBezTo>
                    <a:cubicBezTo>
                      <a:pt x="10375" y="8573"/>
                      <a:pt x="8106" y="7906"/>
                      <a:pt x="6072" y="7406"/>
                    </a:cubicBezTo>
                    <a:lnTo>
                      <a:pt x="6072" y="4370"/>
                    </a:lnTo>
                    <a:cubicBezTo>
                      <a:pt x="7406" y="4503"/>
                      <a:pt x="8707" y="5004"/>
                      <a:pt x="9607" y="5671"/>
                    </a:cubicBezTo>
                    <a:lnTo>
                      <a:pt x="10608" y="3436"/>
                    </a:lnTo>
                    <a:cubicBezTo>
                      <a:pt x="9607" y="2669"/>
                      <a:pt x="7873" y="2102"/>
                      <a:pt x="6072" y="2002"/>
                    </a:cubicBezTo>
                    <a:lnTo>
                      <a:pt x="60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"/>
              <p:cNvSpPr/>
              <p:nvPr/>
            </p:nvSpPr>
            <p:spPr>
              <a:xfrm>
                <a:off x="8476227" y="3995361"/>
                <a:ext cx="240986" cy="240347"/>
              </a:xfrm>
              <a:custGeom>
                <a:rect b="b" l="l" r="r" t="t"/>
                <a:pathLst>
                  <a:path extrusionOk="0" h="21060" w="21116">
                    <a:moveTo>
                      <a:pt x="12342" y="1"/>
                    </a:moveTo>
                    <a:cubicBezTo>
                      <a:pt x="6047" y="1"/>
                      <a:pt x="741" y="4859"/>
                      <a:pt x="267" y="11219"/>
                    </a:cubicBezTo>
                    <a:cubicBezTo>
                      <a:pt x="0" y="15055"/>
                      <a:pt x="1468" y="18591"/>
                      <a:pt x="4070" y="21059"/>
                    </a:cubicBezTo>
                    <a:cubicBezTo>
                      <a:pt x="1701" y="18624"/>
                      <a:pt x="367" y="15255"/>
                      <a:pt x="667" y="11619"/>
                    </a:cubicBezTo>
                    <a:cubicBezTo>
                      <a:pt x="1175" y="5243"/>
                      <a:pt x="6509" y="405"/>
                      <a:pt x="12768" y="405"/>
                    </a:cubicBezTo>
                    <a:cubicBezTo>
                      <a:pt x="13091" y="405"/>
                      <a:pt x="13416" y="418"/>
                      <a:pt x="13743" y="444"/>
                    </a:cubicBezTo>
                    <a:cubicBezTo>
                      <a:pt x="16612" y="678"/>
                      <a:pt x="19180" y="1879"/>
                      <a:pt x="21115" y="3713"/>
                    </a:cubicBezTo>
                    <a:cubicBezTo>
                      <a:pt x="19114" y="1679"/>
                      <a:pt x="16412" y="278"/>
                      <a:pt x="13376" y="44"/>
                    </a:cubicBezTo>
                    <a:cubicBezTo>
                      <a:pt x="13029" y="15"/>
                      <a:pt x="12684" y="1"/>
                      <a:pt x="12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0" name="Google Shape;940;p4"/>
          <p:cNvSpPr txBox="1"/>
          <p:nvPr/>
        </p:nvSpPr>
        <p:spPr>
          <a:xfrm>
            <a:off x="284826" y="1324168"/>
            <a:ext cx="5192800" cy="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Overview of the analysis</a:t>
            </a:r>
            <a:endParaRPr/>
          </a:p>
        </p:txBody>
      </p:sp>
      <p:grpSp>
        <p:nvGrpSpPr>
          <p:cNvPr id="941" name="Google Shape;941;p4"/>
          <p:cNvGrpSpPr/>
          <p:nvPr/>
        </p:nvGrpSpPr>
        <p:grpSpPr>
          <a:xfrm>
            <a:off x="419908" y="3095215"/>
            <a:ext cx="612948" cy="635121"/>
            <a:chOff x="3497300" y="3227275"/>
            <a:chExt cx="296175" cy="296175"/>
          </a:xfrm>
        </p:grpSpPr>
        <p:sp>
          <p:nvSpPr>
            <p:cNvPr id="942" name="Google Shape;942;p4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0" name="Google Shape;950;p4"/>
          <p:cNvSpPr txBox="1"/>
          <p:nvPr/>
        </p:nvSpPr>
        <p:spPr>
          <a:xfrm>
            <a:off x="3594242" y="2934460"/>
            <a:ext cx="1958622" cy="9890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Metric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and Profit</a:t>
            </a:r>
            <a:endParaRPr/>
          </a:p>
        </p:txBody>
      </p:sp>
      <p:sp>
        <p:nvSpPr>
          <p:cNvPr id="951" name="Google Shape;951;p4"/>
          <p:cNvSpPr/>
          <p:nvPr/>
        </p:nvSpPr>
        <p:spPr>
          <a:xfrm>
            <a:off x="2988219" y="3065262"/>
            <a:ext cx="606023" cy="66335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"/>
          <p:cNvSpPr txBox="1"/>
          <p:nvPr/>
        </p:nvSpPr>
        <p:spPr>
          <a:xfrm>
            <a:off x="971751" y="2952728"/>
            <a:ext cx="1958622" cy="9890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 Audience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&amp; Marketing managers</a:t>
            </a:r>
            <a:endParaRPr/>
          </a:p>
        </p:txBody>
      </p:sp>
      <p:grpSp>
        <p:nvGrpSpPr>
          <p:cNvPr id="953" name="Google Shape;953;p4"/>
          <p:cNvGrpSpPr/>
          <p:nvPr/>
        </p:nvGrpSpPr>
        <p:grpSpPr>
          <a:xfrm>
            <a:off x="388735" y="4091906"/>
            <a:ext cx="698679" cy="624025"/>
            <a:chOff x="946175" y="3619500"/>
            <a:chExt cx="296975" cy="293825"/>
          </a:xfrm>
        </p:grpSpPr>
        <p:sp>
          <p:nvSpPr>
            <p:cNvPr id="954" name="Google Shape;954;p4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4"/>
          <p:cNvSpPr txBox="1"/>
          <p:nvPr/>
        </p:nvSpPr>
        <p:spPr>
          <a:xfrm>
            <a:off x="1011445" y="3968756"/>
            <a:ext cx="1767084" cy="43946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Flow of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4"/>
          <p:cNvSpPr txBox="1"/>
          <p:nvPr/>
        </p:nvSpPr>
        <p:spPr>
          <a:xfrm>
            <a:off x="1020930" y="4263352"/>
            <a:ext cx="995913" cy="71824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Product category</a:t>
            </a:r>
            <a:endParaRPr/>
          </a:p>
        </p:txBody>
      </p:sp>
      <p:sp>
        <p:nvSpPr>
          <p:cNvPr id="962" name="Google Shape;962;p4"/>
          <p:cNvSpPr txBox="1"/>
          <p:nvPr/>
        </p:nvSpPr>
        <p:spPr>
          <a:xfrm>
            <a:off x="2162067" y="4263351"/>
            <a:ext cx="995913" cy="71824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Sub-category</a:t>
            </a:r>
            <a:endParaRPr/>
          </a:p>
        </p:txBody>
      </p:sp>
      <p:sp>
        <p:nvSpPr>
          <p:cNvPr id="963" name="Google Shape;963;p4"/>
          <p:cNvSpPr txBox="1"/>
          <p:nvPr/>
        </p:nvSpPr>
        <p:spPr>
          <a:xfrm>
            <a:off x="3352870" y="4243031"/>
            <a:ext cx="995913" cy="71824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Profitable product line</a:t>
            </a:r>
            <a:endParaRPr/>
          </a:p>
        </p:txBody>
      </p:sp>
      <p:sp>
        <p:nvSpPr>
          <p:cNvPr id="964" name="Google Shape;964;p4"/>
          <p:cNvSpPr/>
          <p:nvPr/>
        </p:nvSpPr>
        <p:spPr>
          <a:xfrm>
            <a:off x="1822102" y="4489839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"/>
          <p:cNvSpPr/>
          <p:nvPr/>
        </p:nvSpPr>
        <p:spPr>
          <a:xfrm>
            <a:off x="2992816" y="4475983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"/>
          <p:cNvSpPr/>
          <p:nvPr/>
        </p:nvSpPr>
        <p:spPr>
          <a:xfrm>
            <a:off x="4246656" y="4482909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"/>
          <p:cNvSpPr txBox="1"/>
          <p:nvPr/>
        </p:nvSpPr>
        <p:spPr>
          <a:xfrm>
            <a:off x="4585926" y="4333085"/>
            <a:ext cx="1722104" cy="71824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</p:txBody>
      </p:sp>
      <p:sp>
        <p:nvSpPr>
          <p:cNvPr id="968" name="Google Shape;968;p4"/>
          <p:cNvSpPr txBox="1"/>
          <p:nvPr/>
        </p:nvSpPr>
        <p:spPr>
          <a:xfrm>
            <a:off x="5720316" y="6458447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b="1" lang="en-US" sz="4600"/>
              <a:t>Sales and Profit Overview</a:t>
            </a:r>
            <a:endParaRPr b="1" sz="4600"/>
          </a:p>
        </p:txBody>
      </p:sp>
      <p:sp>
        <p:nvSpPr>
          <p:cNvPr id="974" name="Google Shape;974;p5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5" name="Google Shape;975;p5"/>
          <p:cNvGrpSpPr/>
          <p:nvPr/>
        </p:nvGrpSpPr>
        <p:grpSpPr>
          <a:xfrm>
            <a:off x="9370400" y="1933600"/>
            <a:ext cx="1803200" cy="3291533"/>
            <a:chOff x="6687300" y="1831200"/>
            <a:chExt cx="1352400" cy="2468650"/>
          </a:xfrm>
        </p:grpSpPr>
        <p:sp>
          <p:nvSpPr>
            <p:cNvPr id="976" name="Google Shape;976;p5"/>
            <p:cNvSpPr/>
            <p:nvPr/>
          </p:nvSpPr>
          <p:spPr>
            <a:xfrm>
              <a:off x="6687300" y="1831200"/>
              <a:ext cx="13524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2021</a:t>
              </a:r>
              <a:endParaRPr b="1" sz="2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7030350" y="2260350"/>
              <a:ext cx="10068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17%</a:t>
              </a:r>
              <a:endParaRPr b="1" sz="53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6687300" y="3431800"/>
              <a:ext cx="13524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2022</a:t>
              </a:r>
              <a:endParaRPr b="1" sz="2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7030350" y="3860950"/>
              <a:ext cx="10068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33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14%</a:t>
              </a:r>
              <a:endParaRPr b="1" sz="5333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80" name="Google Shape;980;p5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1" name="Google Shape;9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67" y="1337997"/>
            <a:ext cx="5427334" cy="384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3209" y="1332557"/>
            <a:ext cx="5590125" cy="3846794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"/>
          <p:cNvSpPr txBox="1"/>
          <p:nvPr/>
        </p:nvSpPr>
        <p:spPr>
          <a:xfrm>
            <a:off x="1527095" y="5543106"/>
            <a:ext cx="9819752" cy="51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Superstore's business performance seems consistent, with profits and revenue increasing together, indicating that operating costs are well-managed.</a:t>
            </a:r>
            <a:endParaRPr/>
          </a:p>
        </p:txBody>
      </p:sp>
      <p:grpSp>
        <p:nvGrpSpPr>
          <p:cNvPr id="984" name="Google Shape;984;p5"/>
          <p:cNvGrpSpPr/>
          <p:nvPr/>
        </p:nvGrpSpPr>
        <p:grpSpPr>
          <a:xfrm>
            <a:off x="875591" y="5520003"/>
            <a:ext cx="509154" cy="495201"/>
            <a:chOff x="-1183550" y="3586525"/>
            <a:chExt cx="296175" cy="290550"/>
          </a:xfrm>
        </p:grpSpPr>
        <p:sp>
          <p:nvSpPr>
            <p:cNvPr id="985" name="Google Shape;985;p5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4" name="Google Shape;994;p5"/>
          <p:cNvSpPr txBox="1"/>
          <p:nvPr/>
        </p:nvSpPr>
        <p:spPr>
          <a:xfrm>
            <a:off x="5484688" y="6369809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"/>
          <p:cNvSpPr txBox="1"/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b="1" lang="en-US" sz="4600"/>
              <a:t>Sales and Profit by Product category</a:t>
            </a:r>
            <a:endParaRPr b="1" sz="4600"/>
          </a:p>
        </p:txBody>
      </p:sp>
      <p:sp>
        <p:nvSpPr>
          <p:cNvPr id="1000" name="Google Shape;1000;p6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2" name="Google Shape;10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36" y="1288641"/>
            <a:ext cx="5816385" cy="37459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3" name="Google Shape;1003;p6"/>
          <p:cNvGrpSpPr/>
          <p:nvPr/>
        </p:nvGrpSpPr>
        <p:grpSpPr>
          <a:xfrm>
            <a:off x="671946" y="5513507"/>
            <a:ext cx="509154" cy="495201"/>
            <a:chOff x="-1183550" y="3586525"/>
            <a:chExt cx="296175" cy="290550"/>
          </a:xfrm>
        </p:grpSpPr>
        <p:sp>
          <p:nvSpPr>
            <p:cNvPr id="1004" name="Google Shape;1004;p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3" name="Google Shape;10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4029" y="1288640"/>
            <a:ext cx="5388479" cy="3745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"/>
          <p:cNvSpPr txBox="1"/>
          <p:nvPr/>
        </p:nvSpPr>
        <p:spPr>
          <a:xfrm>
            <a:off x="1255452" y="5631222"/>
            <a:ext cx="10621357" cy="51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the revenue contributions of the three categories are relatively balanced,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generates the highest profit proportion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followed by Office Supplies, with Furniture having the lowest profit proportion.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This report will anal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ys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the Technology category in detail, as it is the largest contributor to overall profit.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1388920" y="6062493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6"/>
          <p:cNvSpPr txBox="1"/>
          <p:nvPr/>
        </p:nvSpPr>
        <p:spPr>
          <a:xfrm>
            <a:off x="5664796" y="6337188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7"/>
          <p:cNvSpPr/>
          <p:nvPr/>
        </p:nvSpPr>
        <p:spPr>
          <a:xfrm>
            <a:off x="6154133" y="6091833"/>
            <a:ext cx="4622800" cy="420800"/>
          </a:xfrm>
          <a:prstGeom prst="ellipse">
            <a:avLst/>
          </a:prstGeom>
          <a:solidFill>
            <a:srgbClr val="212529">
              <a:alpha val="39607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7"/>
          <p:cNvGrpSpPr/>
          <p:nvPr/>
        </p:nvGrpSpPr>
        <p:grpSpPr>
          <a:xfrm>
            <a:off x="5419323" y="1495580"/>
            <a:ext cx="5944965" cy="4731601"/>
            <a:chOff x="958758" y="1251145"/>
            <a:chExt cx="3355956" cy="2671008"/>
          </a:xfrm>
        </p:grpSpPr>
        <p:sp>
          <p:nvSpPr>
            <p:cNvPr id="1023" name="Google Shape;1023;p7"/>
            <p:cNvSpPr/>
            <p:nvPr/>
          </p:nvSpPr>
          <p:spPr>
            <a:xfrm>
              <a:off x="2041086" y="3548016"/>
              <a:ext cx="1215420" cy="374137"/>
            </a:xfrm>
            <a:custGeom>
              <a:rect b="b" l="l" r="r" t="t"/>
              <a:pathLst>
                <a:path extrusionOk="0" h="9417" w="30592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958758" y="3250081"/>
              <a:ext cx="3355953" cy="297959"/>
            </a:xfrm>
            <a:custGeom>
              <a:rect b="b" l="l" r="r" t="t"/>
              <a:pathLst>
                <a:path extrusionOk="0" h="7324" w="84469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958761" y="1251145"/>
              <a:ext cx="3355953" cy="2005968"/>
            </a:xfrm>
            <a:custGeom>
              <a:rect b="b" l="l" r="r" t="t"/>
              <a:pathLst>
                <a:path extrusionOk="0" h="50490" w="84469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7"/>
          <p:cNvGrpSpPr/>
          <p:nvPr/>
        </p:nvGrpSpPr>
        <p:grpSpPr>
          <a:xfrm>
            <a:off x="850000" y="558067"/>
            <a:ext cx="1282067" cy="1070800"/>
            <a:chOff x="4781075" y="719300"/>
            <a:chExt cx="961550" cy="803100"/>
          </a:xfrm>
        </p:grpSpPr>
        <p:sp>
          <p:nvSpPr>
            <p:cNvPr id="1027" name="Google Shape;1027;p7"/>
            <p:cNvSpPr/>
            <p:nvPr/>
          </p:nvSpPr>
          <p:spPr>
            <a:xfrm>
              <a:off x="4781075" y="822700"/>
              <a:ext cx="522900" cy="522075"/>
            </a:xfrm>
            <a:custGeom>
              <a:rect b="b" l="l" r="r" t="t"/>
              <a:pathLst>
                <a:path extrusionOk="0" h="20883" w="20916">
                  <a:moveTo>
                    <a:pt x="10475" y="6205"/>
                  </a:moveTo>
                  <a:cubicBezTo>
                    <a:pt x="11009" y="6205"/>
                    <a:pt x="11576" y="6338"/>
                    <a:pt x="12076" y="6505"/>
                  </a:cubicBezTo>
                  <a:lnTo>
                    <a:pt x="12143" y="6438"/>
                  </a:lnTo>
                  <a:lnTo>
                    <a:pt x="12143" y="6505"/>
                  </a:lnTo>
                  <a:cubicBezTo>
                    <a:pt x="13144" y="6939"/>
                    <a:pt x="13944" y="7706"/>
                    <a:pt x="14344" y="8773"/>
                  </a:cubicBezTo>
                  <a:lnTo>
                    <a:pt x="14445" y="8773"/>
                  </a:lnTo>
                  <a:lnTo>
                    <a:pt x="14344" y="8840"/>
                  </a:lnTo>
                  <a:cubicBezTo>
                    <a:pt x="14578" y="9340"/>
                    <a:pt x="14645" y="9841"/>
                    <a:pt x="14645" y="10441"/>
                  </a:cubicBezTo>
                  <a:cubicBezTo>
                    <a:pt x="14645" y="10975"/>
                    <a:pt x="14511" y="11509"/>
                    <a:pt x="14344" y="12009"/>
                  </a:cubicBezTo>
                  <a:lnTo>
                    <a:pt x="14445" y="12109"/>
                  </a:lnTo>
                  <a:lnTo>
                    <a:pt x="14344" y="12109"/>
                  </a:lnTo>
                  <a:cubicBezTo>
                    <a:pt x="13944" y="13110"/>
                    <a:pt x="13144" y="13910"/>
                    <a:pt x="12143" y="14344"/>
                  </a:cubicBezTo>
                  <a:lnTo>
                    <a:pt x="12143" y="14444"/>
                  </a:lnTo>
                  <a:lnTo>
                    <a:pt x="12076" y="14344"/>
                  </a:lnTo>
                  <a:cubicBezTo>
                    <a:pt x="11576" y="14578"/>
                    <a:pt x="11075" y="14644"/>
                    <a:pt x="10475" y="14644"/>
                  </a:cubicBezTo>
                  <a:cubicBezTo>
                    <a:pt x="9941" y="14644"/>
                    <a:pt x="9408" y="14511"/>
                    <a:pt x="8907" y="14344"/>
                  </a:cubicBezTo>
                  <a:lnTo>
                    <a:pt x="8807" y="14444"/>
                  </a:lnTo>
                  <a:lnTo>
                    <a:pt x="8807" y="14344"/>
                  </a:lnTo>
                  <a:cubicBezTo>
                    <a:pt x="7806" y="13944"/>
                    <a:pt x="7006" y="13143"/>
                    <a:pt x="6572" y="12109"/>
                  </a:cubicBezTo>
                  <a:lnTo>
                    <a:pt x="6472" y="12109"/>
                  </a:lnTo>
                  <a:lnTo>
                    <a:pt x="6572" y="12009"/>
                  </a:lnTo>
                  <a:cubicBezTo>
                    <a:pt x="6339" y="11509"/>
                    <a:pt x="6272" y="11008"/>
                    <a:pt x="6272" y="10441"/>
                  </a:cubicBezTo>
                  <a:cubicBezTo>
                    <a:pt x="6272" y="9907"/>
                    <a:pt x="6405" y="9340"/>
                    <a:pt x="6572" y="8840"/>
                  </a:cubicBezTo>
                  <a:lnTo>
                    <a:pt x="6472" y="8773"/>
                  </a:lnTo>
                  <a:lnTo>
                    <a:pt x="6572" y="8773"/>
                  </a:lnTo>
                  <a:cubicBezTo>
                    <a:pt x="6973" y="7773"/>
                    <a:pt x="7773" y="6972"/>
                    <a:pt x="8807" y="6505"/>
                  </a:cubicBezTo>
                  <a:lnTo>
                    <a:pt x="8807" y="6438"/>
                  </a:lnTo>
                  <a:lnTo>
                    <a:pt x="8874" y="6505"/>
                  </a:lnTo>
                  <a:cubicBezTo>
                    <a:pt x="9374" y="6305"/>
                    <a:pt x="9875" y="6205"/>
                    <a:pt x="10475" y="6205"/>
                  </a:cubicBezTo>
                  <a:close/>
                  <a:moveTo>
                    <a:pt x="8807" y="0"/>
                  </a:moveTo>
                  <a:lnTo>
                    <a:pt x="8807" y="2636"/>
                  </a:lnTo>
                  <a:cubicBezTo>
                    <a:pt x="7840" y="2836"/>
                    <a:pt x="6939" y="3203"/>
                    <a:pt x="6105" y="3770"/>
                  </a:cubicBezTo>
                  <a:lnTo>
                    <a:pt x="4237" y="1868"/>
                  </a:lnTo>
                  <a:lnTo>
                    <a:pt x="1902" y="4203"/>
                  </a:lnTo>
                  <a:lnTo>
                    <a:pt x="3770" y="6105"/>
                  </a:lnTo>
                  <a:cubicBezTo>
                    <a:pt x="3237" y="6872"/>
                    <a:pt x="2836" y="7806"/>
                    <a:pt x="2636" y="8807"/>
                  </a:cubicBezTo>
                  <a:lnTo>
                    <a:pt x="1" y="8807"/>
                  </a:lnTo>
                  <a:lnTo>
                    <a:pt x="1" y="12109"/>
                  </a:lnTo>
                  <a:lnTo>
                    <a:pt x="2636" y="12109"/>
                  </a:lnTo>
                  <a:cubicBezTo>
                    <a:pt x="2836" y="13076"/>
                    <a:pt x="3237" y="13977"/>
                    <a:pt x="3770" y="14811"/>
                  </a:cubicBezTo>
                  <a:lnTo>
                    <a:pt x="1902" y="16679"/>
                  </a:lnTo>
                  <a:lnTo>
                    <a:pt x="4237" y="19014"/>
                  </a:lnTo>
                  <a:lnTo>
                    <a:pt x="6105" y="17146"/>
                  </a:lnTo>
                  <a:cubicBezTo>
                    <a:pt x="6906" y="17680"/>
                    <a:pt x="7806" y="18080"/>
                    <a:pt x="8807" y="18280"/>
                  </a:cubicBezTo>
                  <a:lnTo>
                    <a:pt x="8807" y="20882"/>
                  </a:lnTo>
                  <a:lnTo>
                    <a:pt x="12110" y="20882"/>
                  </a:lnTo>
                  <a:lnTo>
                    <a:pt x="12110" y="18280"/>
                  </a:lnTo>
                  <a:cubicBezTo>
                    <a:pt x="13077" y="18080"/>
                    <a:pt x="13978" y="17680"/>
                    <a:pt x="14811" y="17146"/>
                  </a:cubicBezTo>
                  <a:lnTo>
                    <a:pt x="16679" y="19014"/>
                  </a:lnTo>
                  <a:lnTo>
                    <a:pt x="19014" y="16679"/>
                  </a:lnTo>
                  <a:lnTo>
                    <a:pt x="17146" y="14811"/>
                  </a:lnTo>
                  <a:cubicBezTo>
                    <a:pt x="17680" y="14010"/>
                    <a:pt x="18080" y="13110"/>
                    <a:pt x="18281" y="12109"/>
                  </a:cubicBezTo>
                  <a:lnTo>
                    <a:pt x="20916" y="12109"/>
                  </a:lnTo>
                  <a:lnTo>
                    <a:pt x="20916" y="8807"/>
                  </a:lnTo>
                  <a:lnTo>
                    <a:pt x="18281" y="8807"/>
                  </a:lnTo>
                  <a:cubicBezTo>
                    <a:pt x="18080" y="7839"/>
                    <a:pt x="17680" y="6939"/>
                    <a:pt x="17146" y="6105"/>
                  </a:cubicBezTo>
                  <a:lnTo>
                    <a:pt x="19014" y="4203"/>
                  </a:lnTo>
                  <a:lnTo>
                    <a:pt x="16679" y="1868"/>
                  </a:lnTo>
                  <a:lnTo>
                    <a:pt x="14811" y="3770"/>
                  </a:lnTo>
                  <a:cubicBezTo>
                    <a:pt x="14011" y="3236"/>
                    <a:pt x="13110" y="2836"/>
                    <a:pt x="12110" y="2636"/>
                  </a:cubicBezTo>
                  <a:lnTo>
                    <a:pt x="12110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5305625" y="719300"/>
              <a:ext cx="298575" cy="301075"/>
            </a:xfrm>
            <a:custGeom>
              <a:rect b="b" l="l" r="r" t="t"/>
              <a:pathLst>
                <a:path extrusionOk="0" h="12043" w="11943">
                  <a:moveTo>
                    <a:pt x="5905" y="3569"/>
                  </a:moveTo>
                  <a:cubicBezTo>
                    <a:pt x="6238" y="3569"/>
                    <a:pt x="6539" y="3636"/>
                    <a:pt x="6839" y="3736"/>
                  </a:cubicBezTo>
                  <a:lnTo>
                    <a:pt x="6872" y="3703"/>
                  </a:lnTo>
                  <a:lnTo>
                    <a:pt x="6872" y="3736"/>
                  </a:lnTo>
                  <a:cubicBezTo>
                    <a:pt x="7473" y="3970"/>
                    <a:pt x="7906" y="4437"/>
                    <a:pt x="8173" y="5037"/>
                  </a:cubicBezTo>
                  <a:lnTo>
                    <a:pt x="8206" y="5037"/>
                  </a:lnTo>
                  <a:lnTo>
                    <a:pt x="8173" y="5070"/>
                  </a:lnTo>
                  <a:cubicBezTo>
                    <a:pt x="8306" y="5371"/>
                    <a:pt x="8340" y="5637"/>
                    <a:pt x="8340" y="5971"/>
                  </a:cubicBezTo>
                  <a:cubicBezTo>
                    <a:pt x="8340" y="6305"/>
                    <a:pt x="8306" y="6605"/>
                    <a:pt x="8206" y="6938"/>
                  </a:cubicBezTo>
                  <a:lnTo>
                    <a:pt x="8173" y="6938"/>
                  </a:lnTo>
                  <a:cubicBezTo>
                    <a:pt x="7906" y="7539"/>
                    <a:pt x="7473" y="7972"/>
                    <a:pt x="6872" y="8239"/>
                  </a:cubicBezTo>
                  <a:lnTo>
                    <a:pt x="6872" y="8273"/>
                  </a:lnTo>
                  <a:lnTo>
                    <a:pt x="6839" y="8239"/>
                  </a:lnTo>
                  <a:cubicBezTo>
                    <a:pt x="6539" y="8373"/>
                    <a:pt x="6238" y="8406"/>
                    <a:pt x="5905" y="8406"/>
                  </a:cubicBezTo>
                  <a:cubicBezTo>
                    <a:pt x="5571" y="8406"/>
                    <a:pt x="5304" y="8306"/>
                    <a:pt x="5004" y="8239"/>
                  </a:cubicBezTo>
                  <a:lnTo>
                    <a:pt x="4971" y="8273"/>
                  </a:lnTo>
                  <a:lnTo>
                    <a:pt x="4971" y="8239"/>
                  </a:lnTo>
                  <a:cubicBezTo>
                    <a:pt x="4370" y="7972"/>
                    <a:pt x="3903" y="7539"/>
                    <a:pt x="3670" y="6938"/>
                  </a:cubicBezTo>
                  <a:lnTo>
                    <a:pt x="3636" y="6938"/>
                  </a:lnTo>
                  <a:lnTo>
                    <a:pt x="3670" y="6905"/>
                  </a:lnTo>
                  <a:cubicBezTo>
                    <a:pt x="3536" y="6605"/>
                    <a:pt x="3503" y="6305"/>
                    <a:pt x="3503" y="5971"/>
                  </a:cubicBezTo>
                  <a:cubicBezTo>
                    <a:pt x="3503" y="5637"/>
                    <a:pt x="3536" y="5371"/>
                    <a:pt x="3670" y="5070"/>
                  </a:cubicBezTo>
                  <a:lnTo>
                    <a:pt x="3636" y="5037"/>
                  </a:lnTo>
                  <a:lnTo>
                    <a:pt x="3670" y="5037"/>
                  </a:lnTo>
                  <a:cubicBezTo>
                    <a:pt x="3903" y="4437"/>
                    <a:pt x="4370" y="3970"/>
                    <a:pt x="4971" y="3736"/>
                  </a:cubicBezTo>
                  <a:lnTo>
                    <a:pt x="4971" y="3703"/>
                  </a:lnTo>
                  <a:lnTo>
                    <a:pt x="5004" y="3736"/>
                  </a:lnTo>
                  <a:cubicBezTo>
                    <a:pt x="5304" y="3603"/>
                    <a:pt x="5571" y="3569"/>
                    <a:pt x="5905" y="3569"/>
                  </a:cubicBezTo>
                  <a:close/>
                  <a:moveTo>
                    <a:pt x="5004" y="0"/>
                  </a:moveTo>
                  <a:lnTo>
                    <a:pt x="5004" y="1501"/>
                  </a:lnTo>
                  <a:cubicBezTo>
                    <a:pt x="4437" y="1635"/>
                    <a:pt x="3903" y="1835"/>
                    <a:pt x="3470" y="2135"/>
                  </a:cubicBezTo>
                  <a:lnTo>
                    <a:pt x="2369" y="1068"/>
                  </a:lnTo>
                  <a:lnTo>
                    <a:pt x="1035" y="2402"/>
                  </a:lnTo>
                  <a:lnTo>
                    <a:pt x="2135" y="3469"/>
                  </a:lnTo>
                  <a:cubicBezTo>
                    <a:pt x="1835" y="3936"/>
                    <a:pt x="1602" y="4470"/>
                    <a:pt x="1502" y="5037"/>
                  </a:cubicBezTo>
                  <a:lnTo>
                    <a:pt x="1" y="5037"/>
                  </a:lnTo>
                  <a:lnTo>
                    <a:pt x="1" y="6938"/>
                  </a:lnTo>
                  <a:lnTo>
                    <a:pt x="1502" y="6938"/>
                  </a:lnTo>
                  <a:cubicBezTo>
                    <a:pt x="1635" y="7539"/>
                    <a:pt x="1835" y="8006"/>
                    <a:pt x="2135" y="8473"/>
                  </a:cubicBezTo>
                  <a:lnTo>
                    <a:pt x="1035" y="9574"/>
                  </a:lnTo>
                  <a:lnTo>
                    <a:pt x="2369" y="10908"/>
                  </a:lnTo>
                  <a:lnTo>
                    <a:pt x="3470" y="9807"/>
                  </a:lnTo>
                  <a:cubicBezTo>
                    <a:pt x="3937" y="10107"/>
                    <a:pt x="4470" y="10374"/>
                    <a:pt x="5004" y="10441"/>
                  </a:cubicBezTo>
                  <a:lnTo>
                    <a:pt x="5004" y="12042"/>
                  </a:lnTo>
                  <a:lnTo>
                    <a:pt x="6939" y="12042"/>
                  </a:lnTo>
                  <a:lnTo>
                    <a:pt x="6939" y="10541"/>
                  </a:lnTo>
                  <a:cubicBezTo>
                    <a:pt x="7506" y="10408"/>
                    <a:pt x="8006" y="10207"/>
                    <a:pt x="8473" y="9907"/>
                  </a:cubicBezTo>
                  <a:lnTo>
                    <a:pt x="9541" y="10975"/>
                  </a:lnTo>
                  <a:lnTo>
                    <a:pt x="10875" y="9640"/>
                  </a:lnTo>
                  <a:lnTo>
                    <a:pt x="9808" y="8573"/>
                  </a:lnTo>
                  <a:cubicBezTo>
                    <a:pt x="10074" y="8106"/>
                    <a:pt x="10341" y="7572"/>
                    <a:pt x="10408" y="7038"/>
                  </a:cubicBezTo>
                  <a:lnTo>
                    <a:pt x="11942" y="7038"/>
                  </a:lnTo>
                  <a:lnTo>
                    <a:pt x="11942" y="6938"/>
                  </a:lnTo>
                  <a:lnTo>
                    <a:pt x="11942" y="5037"/>
                  </a:lnTo>
                  <a:lnTo>
                    <a:pt x="10408" y="5037"/>
                  </a:lnTo>
                  <a:cubicBezTo>
                    <a:pt x="10308" y="4437"/>
                    <a:pt x="10074" y="3936"/>
                    <a:pt x="9808" y="3469"/>
                  </a:cubicBezTo>
                  <a:lnTo>
                    <a:pt x="10875" y="2402"/>
                  </a:lnTo>
                  <a:lnTo>
                    <a:pt x="9541" y="1068"/>
                  </a:lnTo>
                  <a:lnTo>
                    <a:pt x="8473" y="2135"/>
                  </a:lnTo>
                  <a:cubicBezTo>
                    <a:pt x="8006" y="1835"/>
                    <a:pt x="7473" y="1601"/>
                    <a:pt x="6939" y="1501"/>
                  </a:cubicBezTo>
                  <a:lnTo>
                    <a:pt x="6939" y="0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5304800" y="1084550"/>
              <a:ext cx="437825" cy="437850"/>
            </a:xfrm>
            <a:custGeom>
              <a:rect b="b" l="l" r="r" t="t"/>
              <a:pathLst>
                <a:path extrusionOk="0" h="17514" w="17513">
                  <a:moveTo>
                    <a:pt x="8740" y="5204"/>
                  </a:moveTo>
                  <a:cubicBezTo>
                    <a:pt x="9207" y="5204"/>
                    <a:pt x="9674" y="5304"/>
                    <a:pt x="10074" y="5471"/>
                  </a:cubicBezTo>
                  <a:lnTo>
                    <a:pt x="10141" y="5438"/>
                  </a:lnTo>
                  <a:lnTo>
                    <a:pt x="10141" y="5505"/>
                  </a:lnTo>
                  <a:cubicBezTo>
                    <a:pt x="10975" y="5871"/>
                    <a:pt x="11642" y="6539"/>
                    <a:pt x="12009" y="7373"/>
                  </a:cubicBezTo>
                  <a:lnTo>
                    <a:pt x="12075" y="7373"/>
                  </a:lnTo>
                  <a:lnTo>
                    <a:pt x="12042" y="7439"/>
                  </a:lnTo>
                  <a:cubicBezTo>
                    <a:pt x="12209" y="7840"/>
                    <a:pt x="12309" y="8307"/>
                    <a:pt x="12309" y="8774"/>
                  </a:cubicBezTo>
                  <a:cubicBezTo>
                    <a:pt x="12309" y="9207"/>
                    <a:pt x="12209" y="9674"/>
                    <a:pt x="12042" y="10108"/>
                  </a:cubicBezTo>
                  <a:lnTo>
                    <a:pt x="12075" y="10141"/>
                  </a:lnTo>
                  <a:lnTo>
                    <a:pt x="12009" y="10141"/>
                  </a:lnTo>
                  <a:cubicBezTo>
                    <a:pt x="11642" y="10975"/>
                    <a:pt x="10975" y="11642"/>
                    <a:pt x="10141" y="12009"/>
                  </a:cubicBezTo>
                  <a:lnTo>
                    <a:pt x="10141" y="12109"/>
                  </a:lnTo>
                  <a:lnTo>
                    <a:pt x="10074" y="12043"/>
                  </a:lnTo>
                  <a:cubicBezTo>
                    <a:pt x="9674" y="12209"/>
                    <a:pt x="9207" y="12309"/>
                    <a:pt x="8740" y="12309"/>
                  </a:cubicBezTo>
                  <a:cubicBezTo>
                    <a:pt x="8306" y="12309"/>
                    <a:pt x="7839" y="12209"/>
                    <a:pt x="7405" y="12043"/>
                  </a:cubicBezTo>
                  <a:lnTo>
                    <a:pt x="7372" y="12109"/>
                  </a:lnTo>
                  <a:lnTo>
                    <a:pt x="7372" y="12009"/>
                  </a:lnTo>
                  <a:cubicBezTo>
                    <a:pt x="6538" y="11642"/>
                    <a:pt x="5871" y="10975"/>
                    <a:pt x="5504" y="10141"/>
                  </a:cubicBezTo>
                  <a:lnTo>
                    <a:pt x="5404" y="10141"/>
                  </a:lnTo>
                  <a:lnTo>
                    <a:pt x="5471" y="10108"/>
                  </a:lnTo>
                  <a:cubicBezTo>
                    <a:pt x="5304" y="9674"/>
                    <a:pt x="5204" y="9207"/>
                    <a:pt x="5204" y="8774"/>
                  </a:cubicBezTo>
                  <a:cubicBezTo>
                    <a:pt x="5204" y="8307"/>
                    <a:pt x="5304" y="7840"/>
                    <a:pt x="5471" y="7439"/>
                  </a:cubicBezTo>
                  <a:lnTo>
                    <a:pt x="5404" y="7373"/>
                  </a:lnTo>
                  <a:lnTo>
                    <a:pt x="5504" y="7373"/>
                  </a:lnTo>
                  <a:cubicBezTo>
                    <a:pt x="5871" y="6539"/>
                    <a:pt x="6538" y="5871"/>
                    <a:pt x="7372" y="5505"/>
                  </a:cubicBezTo>
                  <a:lnTo>
                    <a:pt x="7372" y="5438"/>
                  </a:lnTo>
                  <a:lnTo>
                    <a:pt x="7405" y="5471"/>
                  </a:lnTo>
                  <a:cubicBezTo>
                    <a:pt x="7839" y="5304"/>
                    <a:pt x="8306" y="5204"/>
                    <a:pt x="8740" y="5204"/>
                  </a:cubicBezTo>
                  <a:close/>
                  <a:moveTo>
                    <a:pt x="7372" y="1"/>
                  </a:moveTo>
                  <a:lnTo>
                    <a:pt x="7372" y="2202"/>
                  </a:lnTo>
                  <a:cubicBezTo>
                    <a:pt x="6538" y="2369"/>
                    <a:pt x="5804" y="2703"/>
                    <a:pt x="5137" y="3170"/>
                  </a:cubicBezTo>
                  <a:lnTo>
                    <a:pt x="3536" y="1602"/>
                  </a:lnTo>
                  <a:lnTo>
                    <a:pt x="1568" y="3536"/>
                  </a:lnTo>
                  <a:lnTo>
                    <a:pt x="3169" y="5138"/>
                  </a:lnTo>
                  <a:cubicBezTo>
                    <a:pt x="2702" y="5805"/>
                    <a:pt x="2402" y="6605"/>
                    <a:pt x="2202" y="7373"/>
                  </a:cubicBezTo>
                  <a:lnTo>
                    <a:pt x="0" y="7373"/>
                  </a:lnTo>
                  <a:lnTo>
                    <a:pt x="0" y="10141"/>
                  </a:lnTo>
                  <a:lnTo>
                    <a:pt x="2202" y="10141"/>
                  </a:lnTo>
                  <a:cubicBezTo>
                    <a:pt x="2369" y="10975"/>
                    <a:pt x="2702" y="11709"/>
                    <a:pt x="3169" y="12376"/>
                  </a:cubicBezTo>
                  <a:lnTo>
                    <a:pt x="1568" y="13977"/>
                  </a:lnTo>
                  <a:lnTo>
                    <a:pt x="3536" y="15945"/>
                  </a:lnTo>
                  <a:lnTo>
                    <a:pt x="5137" y="14344"/>
                  </a:lnTo>
                  <a:cubicBezTo>
                    <a:pt x="5804" y="14811"/>
                    <a:pt x="6572" y="15111"/>
                    <a:pt x="7372" y="15312"/>
                  </a:cubicBezTo>
                  <a:lnTo>
                    <a:pt x="7372" y="17513"/>
                  </a:lnTo>
                  <a:lnTo>
                    <a:pt x="10141" y="17513"/>
                  </a:lnTo>
                  <a:lnTo>
                    <a:pt x="10141" y="15312"/>
                  </a:lnTo>
                  <a:cubicBezTo>
                    <a:pt x="10975" y="15145"/>
                    <a:pt x="11709" y="14811"/>
                    <a:pt x="12376" y="14344"/>
                  </a:cubicBezTo>
                  <a:lnTo>
                    <a:pt x="13977" y="15945"/>
                  </a:lnTo>
                  <a:lnTo>
                    <a:pt x="15912" y="13977"/>
                  </a:lnTo>
                  <a:lnTo>
                    <a:pt x="14344" y="12376"/>
                  </a:lnTo>
                  <a:cubicBezTo>
                    <a:pt x="14811" y="11709"/>
                    <a:pt x="15078" y="10942"/>
                    <a:pt x="15311" y="10141"/>
                  </a:cubicBezTo>
                  <a:lnTo>
                    <a:pt x="17513" y="10141"/>
                  </a:lnTo>
                  <a:lnTo>
                    <a:pt x="17513" y="7373"/>
                  </a:lnTo>
                  <a:lnTo>
                    <a:pt x="15311" y="7373"/>
                  </a:lnTo>
                  <a:cubicBezTo>
                    <a:pt x="15144" y="6539"/>
                    <a:pt x="14811" y="5805"/>
                    <a:pt x="14344" y="5138"/>
                  </a:cubicBezTo>
                  <a:lnTo>
                    <a:pt x="15912" y="3536"/>
                  </a:lnTo>
                  <a:lnTo>
                    <a:pt x="13977" y="1602"/>
                  </a:lnTo>
                  <a:lnTo>
                    <a:pt x="12376" y="3170"/>
                  </a:lnTo>
                  <a:cubicBezTo>
                    <a:pt x="11709" y="2703"/>
                    <a:pt x="10908" y="2436"/>
                    <a:pt x="10141" y="2202"/>
                  </a:cubicBezTo>
                  <a:lnTo>
                    <a:pt x="10141" y="1"/>
                  </a:lnTo>
                  <a:close/>
                </a:path>
              </a:pathLst>
            </a:custGeom>
            <a:solidFill>
              <a:srgbClr val="6E9BD3">
                <a:alpha val="4313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0" name="Google Shape;10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531" y="1687521"/>
            <a:ext cx="5464543" cy="3169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"/>
          <p:cNvSpPr txBox="1"/>
          <p:nvPr/>
        </p:nvSpPr>
        <p:spPr>
          <a:xfrm>
            <a:off x="628424" y="2039000"/>
            <a:ext cx="4348217" cy="1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Inter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and Profit by Technology’s Sub-category Analysis</a:t>
            </a:r>
            <a:br>
              <a:rPr b="1" i="0" lang="en-US" sz="2500" u="none" cap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sz="2500" u="none" cap="none" strike="noStrike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2" name="Google Shape;1032;p7"/>
          <p:cNvSpPr txBox="1"/>
          <p:nvPr/>
        </p:nvSpPr>
        <p:spPr>
          <a:xfrm>
            <a:off x="5784112" y="6376392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9" name="Google Shape;1039;p8"/>
          <p:cNvGrpSpPr/>
          <p:nvPr/>
        </p:nvGrpSpPr>
        <p:grpSpPr>
          <a:xfrm>
            <a:off x="890308" y="5682892"/>
            <a:ext cx="509154" cy="495201"/>
            <a:chOff x="-1183550" y="3586525"/>
            <a:chExt cx="296175" cy="290550"/>
          </a:xfrm>
        </p:grpSpPr>
        <p:sp>
          <p:nvSpPr>
            <p:cNvPr id="1040" name="Google Shape;1040;p8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" name="Google Shape;1049;p8"/>
          <p:cNvSpPr txBox="1"/>
          <p:nvPr/>
        </p:nvSpPr>
        <p:spPr>
          <a:xfrm>
            <a:off x="1508496" y="5865772"/>
            <a:ext cx="9807204" cy="45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Although Copiers are sold in much smaller quantities than the Phones category, they yield the highest profit for Superstore. This indicates that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Copiers is a product line with a long lifecycle and high investment value.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0" name="Google Shape;10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308" y="346041"/>
            <a:ext cx="10231082" cy="53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8"/>
          <p:cNvSpPr txBox="1"/>
          <p:nvPr/>
        </p:nvSpPr>
        <p:spPr>
          <a:xfrm>
            <a:off x="5528931" y="6475589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"/>
          <p:cNvSpPr/>
          <p:nvPr/>
        </p:nvSpPr>
        <p:spPr>
          <a:xfrm>
            <a:off x="9373800" y="2591217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9"/>
          <p:cNvSpPr/>
          <p:nvPr/>
        </p:nvSpPr>
        <p:spPr>
          <a:xfrm>
            <a:off x="9373800" y="4725351"/>
            <a:ext cx="454000" cy="45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8" name="Google Shape;1058;p9"/>
          <p:cNvGrpSpPr/>
          <p:nvPr/>
        </p:nvGrpSpPr>
        <p:grpSpPr>
          <a:xfrm>
            <a:off x="10091027" y="690620"/>
            <a:ext cx="509154" cy="495201"/>
            <a:chOff x="-1183550" y="3586525"/>
            <a:chExt cx="296175" cy="290550"/>
          </a:xfrm>
        </p:grpSpPr>
        <p:sp>
          <p:nvSpPr>
            <p:cNvPr id="1059" name="Google Shape;1059;p9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8" name="Google Shape;1068;p9"/>
          <p:cNvSpPr txBox="1"/>
          <p:nvPr/>
        </p:nvSpPr>
        <p:spPr>
          <a:xfrm>
            <a:off x="1039772" y="5727081"/>
            <a:ext cx="10914102" cy="454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We will now focus exclusively on the Copiers segment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get a more detailed understanding of Copiers' performance and characteristics.</a:t>
            </a:r>
            <a:endParaRPr b="0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9" name="Google Shape;106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294" y="471244"/>
            <a:ext cx="8787688" cy="5049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"/>
          <p:cNvSpPr/>
          <p:nvPr/>
        </p:nvSpPr>
        <p:spPr>
          <a:xfrm>
            <a:off x="1067351" y="5727081"/>
            <a:ext cx="384421" cy="194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E2F3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9"/>
          <p:cNvSpPr txBox="1"/>
          <p:nvPr/>
        </p:nvSpPr>
        <p:spPr>
          <a:xfrm>
            <a:off x="9827800" y="1353070"/>
            <a:ext cx="2126074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the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has the highest sales, it does not generate the highest profit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However, 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Copiers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 consistent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in sales year over year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become the top contributor to profit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072" name="Google Shape;1072;p9"/>
          <p:cNvSpPr txBox="1"/>
          <p:nvPr/>
        </p:nvSpPr>
        <p:spPr>
          <a:xfrm>
            <a:off x="5571461" y="6418746"/>
            <a:ext cx="60977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 by Countr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0257CE"/>
      </a:accent1>
      <a:accent2>
        <a:srgbClr val="2075EE"/>
      </a:accent2>
      <a:accent3>
        <a:srgbClr val="3D87F2"/>
      </a:accent3>
      <a:accent4>
        <a:srgbClr val="7DA9E9"/>
      </a:accent4>
      <a:accent5>
        <a:srgbClr val="77ABF9"/>
      </a:accent5>
      <a:accent6>
        <a:srgbClr val="94BD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p Analysis Theme for Business by Slidesgo">
  <a:themeElements>
    <a:clrScheme name="Simple Light">
      <a:dk1>
        <a:srgbClr val="212529"/>
      </a:dk1>
      <a:lt1>
        <a:srgbClr val="FFFFFF"/>
      </a:lt1>
      <a:dk2>
        <a:srgbClr val="C92727"/>
      </a:dk2>
      <a:lt2>
        <a:srgbClr val="AC1C1E"/>
      </a:lt2>
      <a:accent1>
        <a:srgbClr val="87AFE2"/>
      </a:accent1>
      <a:accent2>
        <a:srgbClr val="4E7FC2"/>
      </a:accent2>
      <a:accent3>
        <a:srgbClr val="2C5A94"/>
      </a:accent3>
      <a:accent4>
        <a:srgbClr val="666666"/>
      </a:accent4>
      <a:accent5>
        <a:srgbClr val="B7B7B7"/>
      </a:accent5>
      <a:accent6>
        <a:srgbClr val="EFEFE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Gap Analysis Theme for Business by Slidesgo">
  <a:themeElements>
    <a:clrScheme name="Simple Light">
      <a:dk1>
        <a:srgbClr val="212529"/>
      </a:dk1>
      <a:lt1>
        <a:srgbClr val="FFFFFF"/>
      </a:lt1>
      <a:dk2>
        <a:srgbClr val="C92727"/>
      </a:dk2>
      <a:lt2>
        <a:srgbClr val="AC1C1E"/>
      </a:lt2>
      <a:accent1>
        <a:srgbClr val="87AFE2"/>
      </a:accent1>
      <a:accent2>
        <a:srgbClr val="4E7FC2"/>
      </a:accent2>
      <a:accent3>
        <a:srgbClr val="2C5A94"/>
      </a:accent3>
      <a:accent4>
        <a:srgbClr val="666666"/>
      </a:accent4>
      <a:accent5>
        <a:srgbClr val="B7B7B7"/>
      </a:accent5>
      <a:accent6>
        <a:srgbClr val="EFEFEF"/>
      </a:accent6>
      <a:hlink>
        <a:srgbClr val="2125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2024-11-10T15:56:24Z</dcterms:created>
  <dc:creator>Ha Vu Son Kiem</dc:creator>
</cp:coreProperties>
</file>